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Segoe UI Light" panose="020B0502040204020203" pitchFamily="34" charset="0"/>
      <p:regular r:id="rId13"/>
      <p:italic r:id="rId14"/>
    </p:embeddedFont>
    <p:embeddedFont>
      <p:font typeface="Segoe UI Semibold" panose="020B0702040204020203" pitchFamily="3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1943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Amazon Sale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381000" y="2844827"/>
            <a:ext cx="3429000" cy="139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enterprise</a:t>
            </a:r>
            <a:r>
              <a:rPr lang="en-US" sz="16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600" dirty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31/3/2024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95400" y="2514598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Objective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55244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2514598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5800" y="396240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Quick Insight</a:t>
            </a:r>
            <a:endParaRPr dirty="0"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17" name="Google Shape;217;p17"/>
          <p:cNvSpPr txBox="1"/>
          <p:nvPr/>
        </p:nvSpPr>
        <p:spPr>
          <a:xfrm>
            <a:off x="3815830" y="4487134"/>
            <a:ext cx="1006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7"/>
          <p:cNvSpPr txBox="1"/>
          <p:nvPr/>
        </p:nvSpPr>
        <p:spPr>
          <a:xfrm>
            <a:off x="3992322" y="3324432"/>
            <a:ext cx="35043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4318917" y="1963270"/>
            <a:ext cx="2922974" cy="1439135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44.16M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7848600" y="1912657"/>
            <a:ext cx="3077029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14400" y="1963270"/>
            <a:ext cx="2845441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13.37M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3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Total Sales – Total sales from 2010 to 2017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Total Revenue – Revenue from 2010 to 2017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Total Profit  – Total profit throughout the years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Total Products  – Total products sales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Sales by Month and Year – Trends of sales year wise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14400" y="381001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				Dashboard</a:t>
            </a:r>
            <a:endParaRPr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A6E86-CE17-90F2-A942-1477497E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10287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207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Cambria</vt:lpstr>
      <vt:lpstr>Arial</vt:lpstr>
      <vt:lpstr>Segoe UI Semibold</vt:lpstr>
      <vt:lpstr>Calibri</vt:lpstr>
      <vt:lpstr>Segoe UI Light</vt:lpstr>
      <vt:lpstr>Office Theme</vt:lpstr>
      <vt:lpstr>Amazon Sale Analysis</vt:lpstr>
      <vt:lpstr>Introduction</vt:lpstr>
      <vt:lpstr>Quick Insight</vt:lpstr>
      <vt:lpstr>Main KPIs</vt:lpstr>
      <vt:lpstr>   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Analysis</dc:title>
  <dc:creator>ASUS</dc:creator>
  <cp:lastModifiedBy>shivam baliyan</cp:lastModifiedBy>
  <cp:revision>9</cp:revision>
  <dcterms:modified xsi:type="dcterms:W3CDTF">2024-05-28T05:42:19Z</dcterms:modified>
</cp:coreProperties>
</file>