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gEZxbQ938AoS1zP/d3X1xZ9ZWK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customschemas.google.com/relationships/presentationmetadata" Target="meta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grpSp>
        <p:nvGrpSpPr>
          <p:cNvPr id="13" name="Google Shape;13;p25"/>
          <p:cNvGrpSpPr/>
          <p:nvPr/>
        </p:nvGrpSpPr>
        <p:grpSpPr>
          <a:xfrm>
            <a:off x="0" y="420256"/>
            <a:ext cx="12189000" cy="3795497"/>
            <a:chOff x="0" y="420256"/>
            <a:chExt cx="12189000" cy="3795497"/>
          </a:xfrm>
        </p:grpSpPr>
        <p:cxnSp>
          <p:nvCxnSpPr>
            <p:cNvPr id="14" name="Google Shape;14;p25"/>
            <p:cNvCxnSpPr/>
            <p:nvPr/>
          </p:nvCxnSpPr>
          <p:spPr>
            <a:xfrm>
              <a:off x="0" y="4215753"/>
              <a:ext cx="12189000" cy="0"/>
            </a:xfrm>
            <a:prstGeom prst="straightConnector1">
              <a:avLst/>
            </a:prstGeom>
            <a:noFill/>
            <a:ln cap="flat" cmpd="sng" w="13950">
              <a:solidFill>
                <a:srgbClr val="CBAE22"/>
              </a:solidFill>
              <a:prstDash val="solid"/>
              <a:round/>
              <a:headEnd len="sm" w="sm" type="none"/>
              <a:tailEnd len="sm" w="sm" type="none"/>
            </a:ln>
          </p:spPr>
        </p:cxnSp>
        <p:cxnSp>
          <p:nvCxnSpPr>
            <p:cNvPr id="15" name="Google Shape;15;p25"/>
            <p:cNvCxnSpPr/>
            <p:nvPr/>
          </p:nvCxnSpPr>
          <p:spPr>
            <a:xfrm>
              <a:off x="0" y="3794032"/>
              <a:ext cx="12189000" cy="0"/>
            </a:xfrm>
            <a:prstGeom prst="straightConnector1">
              <a:avLst/>
            </a:prstGeom>
            <a:noFill/>
            <a:ln cap="flat" cmpd="sng" w="13950">
              <a:solidFill>
                <a:srgbClr val="CBAE22"/>
              </a:solidFill>
              <a:prstDash val="solid"/>
              <a:round/>
              <a:headEnd len="sm" w="sm" type="none"/>
              <a:tailEnd len="sm" w="sm" type="none"/>
            </a:ln>
          </p:spPr>
        </p:cxnSp>
        <p:cxnSp>
          <p:nvCxnSpPr>
            <p:cNvPr id="16" name="Google Shape;16;p25"/>
            <p:cNvCxnSpPr/>
            <p:nvPr/>
          </p:nvCxnSpPr>
          <p:spPr>
            <a:xfrm>
              <a:off x="0" y="3372310"/>
              <a:ext cx="12189000" cy="0"/>
            </a:xfrm>
            <a:prstGeom prst="straightConnector1">
              <a:avLst/>
            </a:prstGeom>
            <a:noFill/>
            <a:ln cap="flat" cmpd="sng" w="13950">
              <a:solidFill>
                <a:srgbClr val="CBAE22"/>
              </a:solidFill>
              <a:prstDash val="solid"/>
              <a:round/>
              <a:headEnd len="sm" w="sm" type="none"/>
              <a:tailEnd len="sm" w="sm" type="none"/>
            </a:ln>
          </p:spPr>
        </p:cxnSp>
        <p:cxnSp>
          <p:nvCxnSpPr>
            <p:cNvPr id="17" name="Google Shape;17;p25"/>
            <p:cNvCxnSpPr/>
            <p:nvPr/>
          </p:nvCxnSpPr>
          <p:spPr>
            <a:xfrm>
              <a:off x="0" y="2950588"/>
              <a:ext cx="12189000" cy="0"/>
            </a:xfrm>
            <a:prstGeom prst="straightConnector1">
              <a:avLst/>
            </a:prstGeom>
            <a:noFill/>
            <a:ln cap="flat" cmpd="sng" w="13950">
              <a:solidFill>
                <a:srgbClr val="CBAE22"/>
              </a:solidFill>
              <a:prstDash val="solid"/>
              <a:round/>
              <a:headEnd len="sm" w="sm" type="none"/>
              <a:tailEnd len="sm" w="sm" type="none"/>
            </a:ln>
          </p:spPr>
        </p:cxnSp>
        <p:cxnSp>
          <p:nvCxnSpPr>
            <p:cNvPr id="18" name="Google Shape;18;p25"/>
            <p:cNvCxnSpPr/>
            <p:nvPr/>
          </p:nvCxnSpPr>
          <p:spPr>
            <a:xfrm>
              <a:off x="0" y="2528866"/>
              <a:ext cx="12189000" cy="0"/>
            </a:xfrm>
            <a:prstGeom prst="straightConnector1">
              <a:avLst/>
            </a:prstGeom>
            <a:noFill/>
            <a:ln cap="flat" cmpd="sng" w="13950">
              <a:solidFill>
                <a:srgbClr val="CBAE22"/>
              </a:solidFill>
              <a:prstDash val="solid"/>
              <a:round/>
              <a:headEnd len="sm" w="sm" type="none"/>
              <a:tailEnd len="sm" w="sm" type="none"/>
            </a:ln>
          </p:spPr>
        </p:cxnSp>
        <p:cxnSp>
          <p:nvCxnSpPr>
            <p:cNvPr id="19" name="Google Shape;19;p25"/>
            <p:cNvCxnSpPr/>
            <p:nvPr/>
          </p:nvCxnSpPr>
          <p:spPr>
            <a:xfrm>
              <a:off x="0" y="2107144"/>
              <a:ext cx="12189000" cy="0"/>
            </a:xfrm>
            <a:prstGeom prst="straightConnector1">
              <a:avLst/>
            </a:prstGeom>
            <a:noFill/>
            <a:ln cap="flat" cmpd="sng" w="13950">
              <a:solidFill>
                <a:srgbClr val="CBAE22"/>
              </a:solidFill>
              <a:prstDash val="solid"/>
              <a:round/>
              <a:headEnd len="sm" w="sm" type="none"/>
              <a:tailEnd len="sm" w="sm" type="none"/>
            </a:ln>
          </p:spPr>
        </p:cxnSp>
        <p:cxnSp>
          <p:nvCxnSpPr>
            <p:cNvPr id="20" name="Google Shape;20;p25"/>
            <p:cNvCxnSpPr/>
            <p:nvPr/>
          </p:nvCxnSpPr>
          <p:spPr>
            <a:xfrm>
              <a:off x="0" y="1685422"/>
              <a:ext cx="12189000" cy="0"/>
            </a:xfrm>
            <a:prstGeom prst="straightConnector1">
              <a:avLst/>
            </a:prstGeom>
            <a:noFill/>
            <a:ln cap="flat" cmpd="sng" w="13950">
              <a:solidFill>
                <a:srgbClr val="CBAE22"/>
              </a:solidFill>
              <a:prstDash val="solid"/>
              <a:round/>
              <a:headEnd len="sm" w="sm" type="none"/>
              <a:tailEnd len="sm" w="sm" type="none"/>
            </a:ln>
          </p:spPr>
        </p:cxnSp>
        <p:cxnSp>
          <p:nvCxnSpPr>
            <p:cNvPr id="21" name="Google Shape;21;p25"/>
            <p:cNvCxnSpPr/>
            <p:nvPr/>
          </p:nvCxnSpPr>
          <p:spPr>
            <a:xfrm>
              <a:off x="0" y="1263700"/>
              <a:ext cx="12189000" cy="0"/>
            </a:xfrm>
            <a:prstGeom prst="straightConnector1">
              <a:avLst/>
            </a:prstGeom>
            <a:noFill/>
            <a:ln cap="flat" cmpd="sng" w="13950">
              <a:solidFill>
                <a:srgbClr val="CBAE22"/>
              </a:solidFill>
              <a:prstDash val="solid"/>
              <a:round/>
              <a:headEnd len="sm" w="sm" type="none"/>
              <a:tailEnd len="sm" w="sm" type="none"/>
            </a:ln>
          </p:spPr>
        </p:cxnSp>
        <p:cxnSp>
          <p:nvCxnSpPr>
            <p:cNvPr id="22" name="Google Shape;22;p25"/>
            <p:cNvCxnSpPr/>
            <p:nvPr/>
          </p:nvCxnSpPr>
          <p:spPr>
            <a:xfrm>
              <a:off x="0" y="841978"/>
              <a:ext cx="12189000" cy="0"/>
            </a:xfrm>
            <a:prstGeom prst="straightConnector1">
              <a:avLst/>
            </a:prstGeom>
            <a:noFill/>
            <a:ln cap="flat" cmpd="sng" w="13950">
              <a:solidFill>
                <a:srgbClr val="CBAE22"/>
              </a:solidFill>
              <a:prstDash val="solid"/>
              <a:round/>
              <a:headEnd len="sm" w="sm" type="none"/>
              <a:tailEnd len="sm" w="sm" type="none"/>
            </a:ln>
          </p:spPr>
        </p:cxnSp>
        <p:cxnSp>
          <p:nvCxnSpPr>
            <p:cNvPr id="23" name="Google Shape;23;p25"/>
            <p:cNvCxnSpPr/>
            <p:nvPr/>
          </p:nvCxnSpPr>
          <p:spPr>
            <a:xfrm>
              <a:off x="0" y="420256"/>
              <a:ext cx="12189000" cy="0"/>
            </a:xfrm>
            <a:prstGeom prst="straightConnector1">
              <a:avLst/>
            </a:prstGeom>
            <a:noFill/>
            <a:ln cap="flat" cmpd="sng" w="13950">
              <a:solidFill>
                <a:srgbClr val="CBAE22"/>
              </a:solidFill>
              <a:prstDash val="solid"/>
              <a:round/>
              <a:headEnd len="sm" w="sm" type="none"/>
              <a:tailEnd len="sm" w="sm" type="none"/>
            </a:ln>
          </p:spPr>
        </p:cxnSp>
      </p:grpSp>
      <p:sp>
        <p:nvSpPr>
          <p:cNvPr id="24" name="Google Shape;24;p25"/>
          <p:cNvSpPr/>
          <p:nvPr/>
        </p:nvSpPr>
        <p:spPr>
          <a:xfrm flipH="1" rot="8100000">
            <a:off x="9444541" y="-968544"/>
            <a:ext cx="13725" cy="6496831"/>
          </a:xfrm>
          <a:custGeom>
            <a:rect b="b" l="l" r="r" t="t"/>
            <a:pathLst>
              <a:path extrusionOk="0" h="6493220" w="13717">
                <a:moveTo>
                  <a:pt x="1" y="6493220"/>
                </a:moveTo>
                <a:lnTo>
                  <a:pt x="13717" y="6479504"/>
                </a:lnTo>
                <a:lnTo>
                  <a:pt x="13716" y="0"/>
                </a:lnTo>
                <a:lnTo>
                  <a:pt x="0" y="13716"/>
                </a:lnTo>
                <a:close/>
              </a:path>
            </a:pathLst>
          </a:custGeom>
          <a:solidFill>
            <a:srgbClr val="CBAE22"/>
          </a:solidFill>
          <a:ln>
            <a:noFill/>
          </a:ln>
        </p:spPr>
      </p:sp>
      <p:sp>
        <p:nvSpPr>
          <p:cNvPr id="25" name="Google Shape;25;p25"/>
          <p:cNvSpPr/>
          <p:nvPr/>
        </p:nvSpPr>
        <p:spPr>
          <a:xfrm>
            <a:off x="0" y="0"/>
            <a:ext cx="11816540" cy="4572004"/>
          </a:xfrm>
          <a:custGeom>
            <a:rect b="b" l="l" r="r" t="t"/>
            <a:pathLst>
              <a:path extrusionOk="0" h="4572004" w="11816540">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rgbClr val="CBAE22"/>
          </a:solidFill>
          <a:ln>
            <a:noFill/>
          </a:ln>
        </p:spPr>
      </p:sp>
      <p:sp>
        <p:nvSpPr>
          <p:cNvPr id="26" name="Google Shape;26;p25"/>
          <p:cNvSpPr/>
          <p:nvPr/>
        </p:nvSpPr>
        <p:spPr>
          <a:xfrm rot="2700000">
            <a:off x="2309949" y="-967579"/>
            <a:ext cx="13724" cy="6573948"/>
          </a:xfrm>
          <a:custGeom>
            <a:rect b="b" l="l" r="r" t="t"/>
            <a:pathLst>
              <a:path extrusionOk="0" h="6570294" w="13716">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rgbClr val="CBAE22"/>
          </a:solidFill>
          <a:ln>
            <a:noFill/>
          </a:ln>
        </p:spPr>
      </p:sp>
      <p:sp>
        <p:nvSpPr>
          <p:cNvPr id="27" name="Google Shape;27;p25"/>
          <p:cNvSpPr/>
          <p:nvPr/>
        </p:nvSpPr>
        <p:spPr>
          <a:xfrm rot="2700000">
            <a:off x="3185252" y="-954276"/>
            <a:ext cx="13724" cy="6483106"/>
          </a:xfrm>
          <a:custGeom>
            <a:rect b="b" l="l" r="r" t="t"/>
            <a:pathLst>
              <a:path extrusionOk="0" h="6479503" w="13716">
                <a:moveTo>
                  <a:pt x="0" y="13716"/>
                </a:moveTo>
                <a:lnTo>
                  <a:pt x="13716" y="0"/>
                </a:lnTo>
                <a:lnTo>
                  <a:pt x="13716" y="6465786"/>
                </a:lnTo>
                <a:lnTo>
                  <a:pt x="0" y="6479503"/>
                </a:lnTo>
                <a:close/>
              </a:path>
            </a:pathLst>
          </a:custGeom>
          <a:solidFill>
            <a:srgbClr val="CBAE22"/>
          </a:solidFill>
          <a:ln>
            <a:noFill/>
          </a:ln>
        </p:spPr>
      </p:sp>
      <p:sp>
        <p:nvSpPr>
          <p:cNvPr id="28" name="Google Shape;28;p25"/>
          <p:cNvSpPr/>
          <p:nvPr/>
        </p:nvSpPr>
        <p:spPr>
          <a:xfrm rot="2700000">
            <a:off x="4028438" y="-954275"/>
            <a:ext cx="13724" cy="6483106"/>
          </a:xfrm>
          <a:custGeom>
            <a:rect b="b" l="l" r="r" t="t"/>
            <a:pathLst>
              <a:path extrusionOk="0" h="6479503" w="13716">
                <a:moveTo>
                  <a:pt x="0" y="13716"/>
                </a:moveTo>
                <a:lnTo>
                  <a:pt x="13716" y="0"/>
                </a:lnTo>
                <a:lnTo>
                  <a:pt x="13716" y="6465787"/>
                </a:lnTo>
                <a:lnTo>
                  <a:pt x="0" y="6479503"/>
                </a:lnTo>
                <a:close/>
              </a:path>
            </a:pathLst>
          </a:custGeom>
          <a:solidFill>
            <a:srgbClr val="CBAE22"/>
          </a:solidFill>
          <a:ln>
            <a:noFill/>
          </a:ln>
        </p:spPr>
      </p:sp>
      <p:sp>
        <p:nvSpPr>
          <p:cNvPr id="29" name="Google Shape;29;p25"/>
          <p:cNvSpPr/>
          <p:nvPr/>
        </p:nvSpPr>
        <p:spPr>
          <a:xfrm rot="2700000">
            <a:off x="4871624" y="-954275"/>
            <a:ext cx="13724" cy="6483106"/>
          </a:xfrm>
          <a:custGeom>
            <a:rect b="b" l="l" r="r" t="t"/>
            <a:pathLst>
              <a:path extrusionOk="0" h="6479503" w="13716">
                <a:moveTo>
                  <a:pt x="0" y="13716"/>
                </a:moveTo>
                <a:lnTo>
                  <a:pt x="13716" y="0"/>
                </a:lnTo>
                <a:lnTo>
                  <a:pt x="13716" y="6465786"/>
                </a:lnTo>
                <a:lnTo>
                  <a:pt x="0" y="6479503"/>
                </a:lnTo>
                <a:close/>
              </a:path>
            </a:pathLst>
          </a:custGeom>
          <a:solidFill>
            <a:srgbClr val="CBAE22"/>
          </a:solidFill>
          <a:ln>
            <a:noFill/>
          </a:ln>
        </p:spPr>
      </p:sp>
      <p:sp>
        <p:nvSpPr>
          <p:cNvPr id="30" name="Google Shape;30;p25"/>
          <p:cNvSpPr/>
          <p:nvPr/>
        </p:nvSpPr>
        <p:spPr>
          <a:xfrm rot="2700000">
            <a:off x="5714811" y="-954274"/>
            <a:ext cx="13724" cy="6483104"/>
          </a:xfrm>
          <a:custGeom>
            <a:rect b="b" l="l" r="r" t="t"/>
            <a:pathLst>
              <a:path extrusionOk="0" h="6479501" w="13716">
                <a:moveTo>
                  <a:pt x="0" y="13716"/>
                </a:moveTo>
                <a:lnTo>
                  <a:pt x="13716" y="0"/>
                </a:lnTo>
                <a:lnTo>
                  <a:pt x="13716" y="6465785"/>
                </a:lnTo>
                <a:lnTo>
                  <a:pt x="0" y="6479501"/>
                </a:lnTo>
                <a:close/>
              </a:path>
            </a:pathLst>
          </a:custGeom>
          <a:solidFill>
            <a:srgbClr val="CBAE22"/>
          </a:solidFill>
          <a:ln>
            <a:noFill/>
          </a:ln>
        </p:spPr>
      </p:sp>
      <p:sp>
        <p:nvSpPr>
          <p:cNvPr id="31" name="Google Shape;31;p25"/>
          <p:cNvSpPr/>
          <p:nvPr/>
        </p:nvSpPr>
        <p:spPr>
          <a:xfrm rot="2700000">
            <a:off x="6557997" y="-954275"/>
            <a:ext cx="13724" cy="6483105"/>
          </a:xfrm>
          <a:custGeom>
            <a:rect b="b" l="l" r="r" t="t"/>
            <a:pathLst>
              <a:path extrusionOk="0" h="6479502" w="13716">
                <a:moveTo>
                  <a:pt x="0" y="13716"/>
                </a:moveTo>
                <a:lnTo>
                  <a:pt x="13716" y="0"/>
                </a:lnTo>
                <a:lnTo>
                  <a:pt x="13715" y="6465787"/>
                </a:lnTo>
                <a:lnTo>
                  <a:pt x="0" y="6479502"/>
                </a:lnTo>
                <a:close/>
              </a:path>
            </a:pathLst>
          </a:custGeom>
          <a:solidFill>
            <a:srgbClr val="CBAE22"/>
          </a:solidFill>
          <a:ln>
            <a:noFill/>
          </a:ln>
        </p:spPr>
      </p:sp>
      <p:sp>
        <p:nvSpPr>
          <p:cNvPr id="32" name="Google Shape;32;p25"/>
          <p:cNvSpPr/>
          <p:nvPr/>
        </p:nvSpPr>
        <p:spPr>
          <a:xfrm rot="2700000">
            <a:off x="7401182" y="-944576"/>
            <a:ext cx="13725" cy="6483105"/>
          </a:xfrm>
          <a:custGeom>
            <a:rect b="b" l="l" r="r" t="t"/>
            <a:pathLst>
              <a:path extrusionOk="0" h="6479502" w="13717">
                <a:moveTo>
                  <a:pt x="0" y="13716"/>
                </a:moveTo>
                <a:lnTo>
                  <a:pt x="13717" y="0"/>
                </a:lnTo>
                <a:lnTo>
                  <a:pt x="13716" y="6465787"/>
                </a:lnTo>
                <a:lnTo>
                  <a:pt x="1" y="6479502"/>
                </a:lnTo>
                <a:close/>
              </a:path>
            </a:pathLst>
          </a:custGeom>
          <a:solidFill>
            <a:srgbClr val="CBAE22"/>
          </a:solidFill>
          <a:ln>
            <a:noFill/>
          </a:ln>
        </p:spPr>
      </p:sp>
      <p:sp>
        <p:nvSpPr>
          <p:cNvPr id="33" name="Google Shape;33;p25"/>
          <p:cNvSpPr/>
          <p:nvPr/>
        </p:nvSpPr>
        <p:spPr>
          <a:xfrm rot="2700000">
            <a:off x="8244369" y="-954275"/>
            <a:ext cx="13724" cy="6483105"/>
          </a:xfrm>
          <a:custGeom>
            <a:rect b="b" l="l" r="r" t="t"/>
            <a:pathLst>
              <a:path extrusionOk="0" h="6479502" w="13716">
                <a:moveTo>
                  <a:pt x="0" y="13716"/>
                </a:moveTo>
                <a:lnTo>
                  <a:pt x="13716" y="0"/>
                </a:lnTo>
                <a:lnTo>
                  <a:pt x="13715" y="6465787"/>
                </a:lnTo>
                <a:lnTo>
                  <a:pt x="0" y="6479502"/>
                </a:lnTo>
                <a:close/>
              </a:path>
            </a:pathLst>
          </a:custGeom>
          <a:solidFill>
            <a:srgbClr val="CBAE22"/>
          </a:solidFill>
          <a:ln>
            <a:noFill/>
          </a:ln>
        </p:spPr>
      </p:sp>
      <p:sp>
        <p:nvSpPr>
          <p:cNvPr id="34" name="Google Shape;34;p25"/>
          <p:cNvSpPr/>
          <p:nvPr/>
        </p:nvSpPr>
        <p:spPr>
          <a:xfrm rot="2700000">
            <a:off x="9087556" y="-954275"/>
            <a:ext cx="13725" cy="6483106"/>
          </a:xfrm>
          <a:custGeom>
            <a:rect b="b" l="l" r="r" t="t"/>
            <a:pathLst>
              <a:path extrusionOk="0" h="6479503" w="13717">
                <a:moveTo>
                  <a:pt x="13717" y="0"/>
                </a:moveTo>
                <a:lnTo>
                  <a:pt x="13716" y="6465787"/>
                </a:lnTo>
                <a:lnTo>
                  <a:pt x="0" y="6479503"/>
                </a:lnTo>
                <a:lnTo>
                  <a:pt x="1" y="13717"/>
                </a:lnTo>
                <a:close/>
              </a:path>
            </a:pathLst>
          </a:custGeom>
          <a:solidFill>
            <a:srgbClr val="CBAE22"/>
          </a:solidFill>
          <a:ln>
            <a:noFill/>
          </a:ln>
        </p:spPr>
      </p:sp>
      <p:sp>
        <p:nvSpPr>
          <p:cNvPr id="35" name="Google Shape;35;p25"/>
          <p:cNvSpPr/>
          <p:nvPr/>
        </p:nvSpPr>
        <p:spPr>
          <a:xfrm rot="2700000">
            <a:off x="9911632" y="-908117"/>
            <a:ext cx="13724" cy="6429002"/>
          </a:xfrm>
          <a:custGeom>
            <a:rect b="b" l="l" r="r" t="t"/>
            <a:pathLst>
              <a:path extrusionOk="0" h="6425429" w="13716">
                <a:moveTo>
                  <a:pt x="0" y="0"/>
                </a:moveTo>
                <a:lnTo>
                  <a:pt x="13716" y="13717"/>
                </a:lnTo>
                <a:lnTo>
                  <a:pt x="13716" y="6411713"/>
                </a:lnTo>
                <a:lnTo>
                  <a:pt x="0" y="6425429"/>
                </a:lnTo>
                <a:close/>
              </a:path>
            </a:pathLst>
          </a:custGeom>
          <a:solidFill>
            <a:srgbClr val="CBAE22"/>
          </a:solidFill>
          <a:ln>
            <a:noFill/>
          </a:ln>
        </p:spPr>
      </p:sp>
      <p:sp>
        <p:nvSpPr>
          <p:cNvPr id="36" name="Google Shape;36;p25"/>
          <p:cNvSpPr/>
          <p:nvPr/>
        </p:nvSpPr>
        <p:spPr>
          <a:xfrm rot="2700000">
            <a:off x="10333461" y="109798"/>
            <a:ext cx="13725" cy="5235891"/>
          </a:xfrm>
          <a:custGeom>
            <a:rect b="b" l="l" r="r" t="t"/>
            <a:pathLst>
              <a:path extrusionOk="0" h="5232981" w="13717">
                <a:moveTo>
                  <a:pt x="0" y="0"/>
                </a:moveTo>
                <a:lnTo>
                  <a:pt x="13717" y="13716"/>
                </a:lnTo>
                <a:lnTo>
                  <a:pt x="13717" y="5219264"/>
                </a:lnTo>
                <a:lnTo>
                  <a:pt x="1" y="5232981"/>
                </a:lnTo>
                <a:close/>
              </a:path>
            </a:pathLst>
          </a:custGeom>
          <a:solidFill>
            <a:srgbClr val="CBAE22"/>
          </a:solidFill>
          <a:ln>
            <a:noFill/>
          </a:ln>
        </p:spPr>
      </p:sp>
      <p:sp>
        <p:nvSpPr>
          <p:cNvPr id="37" name="Google Shape;37;p25"/>
          <p:cNvSpPr/>
          <p:nvPr/>
        </p:nvSpPr>
        <p:spPr>
          <a:xfrm rot="2700000">
            <a:off x="10755288" y="1127711"/>
            <a:ext cx="13724" cy="4042784"/>
          </a:xfrm>
          <a:custGeom>
            <a:rect b="b" l="l" r="r" t="t"/>
            <a:pathLst>
              <a:path extrusionOk="0" h="4040537" w="13716">
                <a:moveTo>
                  <a:pt x="0" y="0"/>
                </a:moveTo>
                <a:lnTo>
                  <a:pt x="13716" y="13716"/>
                </a:lnTo>
                <a:lnTo>
                  <a:pt x="13715" y="4026822"/>
                </a:lnTo>
                <a:lnTo>
                  <a:pt x="1" y="4040537"/>
                </a:lnTo>
                <a:close/>
              </a:path>
            </a:pathLst>
          </a:custGeom>
          <a:solidFill>
            <a:srgbClr val="CBAE22"/>
          </a:solidFill>
          <a:ln>
            <a:noFill/>
          </a:ln>
        </p:spPr>
      </p:sp>
      <p:sp>
        <p:nvSpPr>
          <p:cNvPr id="38" name="Google Shape;38;p25"/>
          <p:cNvSpPr/>
          <p:nvPr/>
        </p:nvSpPr>
        <p:spPr>
          <a:xfrm rot="2700000">
            <a:off x="11177117" y="2145624"/>
            <a:ext cx="13724" cy="2849675"/>
          </a:xfrm>
          <a:custGeom>
            <a:rect b="b" l="l" r="r" t="t"/>
            <a:pathLst>
              <a:path extrusionOk="0" h="2848091" w="13716">
                <a:moveTo>
                  <a:pt x="0" y="0"/>
                </a:moveTo>
                <a:lnTo>
                  <a:pt x="13716" y="13716"/>
                </a:lnTo>
                <a:lnTo>
                  <a:pt x="13715" y="2834375"/>
                </a:lnTo>
                <a:lnTo>
                  <a:pt x="0" y="2848091"/>
                </a:lnTo>
                <a:close/>
              </a:path>
            </a:pathLst>
          </a:custGeom>
          <a:solidFill>
            <a:srgbClr val="CBAE22"/>
          </a:solidFill>
          <a:ln>
            <a:noFill/>
          </a:ln>
        </p:spPr>
      </p:sp>
      <p:sp>
        <p:nvSpPr>
          <p:cNvPr id="39" name="Google Shape;39;p25"/>
          <p:cNvSpPr/>
          <p:nvPr/>
        </p:nvSpPr>
        <p:spPr>
          <a:xfrm rot="2700000">
            <a:off x="11598945" y="3163537"/>
            <a:ext cx="13723" cy="1656565"/>
          </a:xfrm>
          <a:custGeom>
            <a:rect b="b" l="l" r="r" t="t"/>
            <a:pathLst>
              <a:path extrusionOk="0" h="1655644" w="13715">
                <a:moveTo>
                  <a:pt x="0" y="0"/>
                </a:moveTo>
                <a:lnTo>
                  <a:pt x="13715" y="13716"/>
                </a:lnTo>
                <a:lnTo>
                  <a:pt x="13715" y="1641929"/>
                </a:lnTo>
                <a:lnTo>
                  <a:pt x="0" y="1655644"/>
                </a:lnTo>
                <a:close/>
              </a:path>
            </a:pathLst>
          </a:custGeom>
          <a:solidFill>
            <a:srgbClr val="CBAE22"/>
          </a:solidFill>
          <a:ln>
            <a:noFill/>
          </a:ln>
        </p:spPr>
      </p:sp>
      <p:sp>
        <p:nvSpPr>
          <p:cNvPr id="40" name="Google Shape;40;p25"/>
          <p:cNvSpPr/>
          <p:nvPr/>
        </p:nvSpPr>
        <p:spPr>
          <a:xfrm rot="2700000">
            <a:off x="12020776" y="4181458"/>
            <a:ext cx="13723" cy="463447"/>
          </a:xfrm>
          <a:custGeom>
            <a:rect b="b" l="l" r="r" t="t"/>
            <a:pathLst>
              <a:path extrusionOk="0" h="463189" w="13715">
                <a:moveTo>
                  <a:pt x="1" y="0"/>
                </a:moveTo>
                <a:lnTo>
                  <a:pt x="13715" y="13716"/>
                </a:lnTo>
                <a:lnTo>
                  <a:pt x="13715" y="449474"/>
                </a:lnTo>
                <a:lnTo>
                  <a:pt x="0" y="463189"/>
                </a:lnTo>
                <a:close/>
              </a:path>
            </a:pathLst>
          </a:custGeom>
          <a:solidFill>
            <a:srgbClr val="CBAE22"/>
          </a:solidFill>
          <a:ln>
            <a:noFill/>
          </a:ln>
        </p:spPr>
      </p:sp>
      <p:sp>
        <p:nvSpPr>
          <p:cNvPr id="41" name="Google Shape;41;p25"/>
          <p:cNvSpPr/>
          <p:nvPr/>
        </p:nvSpPr>
        <p:spPr>
          <a:xfrm rot="2700000">
            <a:off x="203156" y="-93946"/>
            <a:ext cx="13724" cy="608406"/>
          </a:xfrm>
          <a:custGeom>
            <a:rect b="b" l="l" r="r" t="t"/>
            <a:pathLst>
              <a:path extrusionOk="0" h="608068" w="13716">
                <a:moveTo>
                  <a:pt x="0" y="13716"/>
                </a:moveTo>
                <a:lnTo>
                  <a:pt x="13716" y="0"/>
                </a:lnTo>
                <a:lnTo>
                  <a:pt x="13716" y="608068"/>
                </a:lnTo>
                <a:lnTo>
                  <a:pt x="0" y="594352"/>
                </a:lnTo>
                <a:close/>
              </a:path>
            </a:pathLst>
          </a:custGeom>
          <a:solidFill>
            <a:srgbClr val="CBAE22"/>
          </a:solidFill>
          <a:ln>
            <a:noFill/>
          </a:ln>
        </p:spPr>
      </p:sp>
      <p:sp>
        <p:nvSpPr>
          <p:cNvPr id="42" name="Google Shape;42;p25"/>
          <p:cNvSpPr/>
          <p:nvPr/>
        </p:nvSpPr>
        <p:spPr>
          <a:xfrm rot="2700000">
            <a:off x="624515" y="-268673"/>
            <a:ext cx="13724" cy="1801515"/>
          </a:xfrm>
          <a:custGeom>
            <a:rect b="b" l="l" r="r" t="t"/>
            <a:pathLst>
              <a:path extrusionOk="0" h="1800514" w="13716">
                <a:moveTo>
                  <a:pt x="0" y="13716"/>
                </a:moveTo>
                <a:lnTo>
                  <a:pt x="13716" y="0"/>
                </a:lnTo>
                <a:lnTo>
                  <a:pt x="13716" y="1800514"/>
                </a:lnTo>
                <a:lnTo>
                  <a:pt x="0" y="1786798"/>
                </a:lnTo>
                <a:close/>
              </a:path>
            </a:pathLst>
          </a:custGeom>
          <a:solidFill>
            <a:srgbClr val="CBAE22"/>
          </a:solidFill>
          <a:ln>
            <a:noFill/>
          </a:ln>
        </p:spPr>
      </p:sp>
      <p:sp>
        <p:nvSpPr>
          <p:cNvPr id="43" name="Google Shape;43;p25"/>
          <p:cNvSpPr/>
          <p:nvPr/>
        </p:nvSpPr>
        <p:spPr>
          <a:xfrm rot="2700000">
            <a:off x="1045873" y="-443399"/>
            <a:ext cx="13724" cy="2994622"/>
          </a:xfrm>
          <a:custGeom>
            <a:rect b="b" l="l" r="r" t="t"/>
            <a:pathLst>
              <a:path extrusionOk="0" h="2992958" w="13716">
                <a:moveTo>
                  <a:pt x="0" y="13716"/>
                </a:moveTo>
                <a:lnTo>
                  <a:pt x="13716" y="0"/>
                </a:lnTo>
                <a:lnTo>
                  <a:pt x="13716" y="2992958"/>
                </a:lnTo>
                <a:lnTo>
                  <a:pt x="0" y="2979242"/>
                </a:lnTo>
                <a:close/>
              </a:path>
            </a:pathLst>
          </a:custGeom>
          <a:solidFill>
            <a:srgbClr val="CBAE22"/>
          </a:solidFill>
          <a:ln>
            <a:noFill/>
          </a:ln>
        </p:spPr>
      </p:sp>
      <p:sp>
        <p:nvSpPr>
          <p:cNvPr id="44" name="Google Shape;44;p25"/>
          <p:cNvSpPr/>
          <p:nvPr/>
        </p:nvSpPr>
        <p:spPr>
          <a:xfrm rot="2700000">
            <a:off x="1467232" y="-618126"/>
            <a:ext cx="13724" cy="4187731"/>
          </a:xfrm>
          <a:custGeom>
            <a:rect b="b" l="l" r="r" t="t"/>
            <a:pathLst>
              <a:path extrusionOk="0" h="4185404" w="13716">
                <a:moveTo>
                  <a:pt x="0" y="13716"/>
                </a:moveTo>
                <a:lnTo>
                  <a:pt x="13716" y="0"/>
                </a:lnTo>
                <a:lnTo>
                  <a:pt x="13716" y="4185404"/>
                </a:lnTo>
                <a:lnTo>
                  <a:pt x="0" y="4171688"/>
                </a:lnTo>
                <a:close/>
              </a:path>
            </a:pathLst>
          </a:custGeom>
          <a:solidFill>
            <a:srgbClr val="CBAE22"/>
          </a:solidFill>
          <a:ln>
            <a:noFill/>
          </a:ln>
        </p:spPr>
      </p:sp>
      <p:sp>
        <p:nvSpPr>
          <p:cNvPr id="45" name="Google Shape;45;p25"/>
          <p:cNvSpPr/>
          <p:nvPr/>
        </p:nvSpPr>
        <p:spPr>
          <a:xfrm rot="2700000">
            <a:off x="1888591" y="-792851"/>
            <a:ext cx="13724" cy="5380840"/>
          </a:xfrm>
          <a:custGeom>
            <a:rect b="b" l="l" r="r" t="t"/>
            <a:pathLst>
              <a:path extrusionOk="0" h="5377849" w="13716">
                <a:moveTo>
                  <a:pt x="0" y="13716"/>
                </a:moveTo>
                <a:lnTo>
                  <a:pt x="13716" y="0"/>
                </a:lnTo>
                <a:lnTo>
                  <a:pt x="13716" y="5377849"/>
                </a:lnTo>
                <a:lnTo>
                  <a:pt x="0" y="5364133"/>
                </a:lnTo>
                <a:close/>
              </a:path>
            </a:pathLst>
          </a:custGeom>
          <a:solidFill>
            <a:srgbClr val="CBAE22"/>
          </a:solidFill>
          <a:ln>
            <a:noFill/>
          </a:ln>
        </p:spPr>
      </p:sp>
      <p:sp>
        <p:nvSpPr>
          <p:cNvPr id="46" name="Google Shape;46;p25"/>
          <p:cNvSpPr/>
          <p:nvPr/>
        </p:nvSpPr>
        <p:spPr>
          <a:xfrm flipH="1" rot="8100000">
            <a:off x="2069410" y="-453007"/>
            <a:ext cx="13724" cy="5892841"/>
          </a:xfrm>
          <a:custGeom>
            <a:rect b="b" l="l" r="r" t="t"/>
            <a:pathLst>
              <a:path extrusionOk="0" h="5889566" w="13716">
                <a:moveTo>
                  <a:pt x="13716" y="5889566"/>
                </a:moveTo>
                <a:lnTo>
                  <a:pt x="13716" y="0"/>
                </a:lnTo>
                <a:lnTo>
                  <a:pt x="0" y="13716"/>
                </a:lnTo>
                <a:lnTo>
                  <a:pt x="0" y="5875850"/>
                </a:lnTo>
                <a:close/>
              </a:path>
            </a:pathLst>
          </a:custGeom>
          <a:solidFill>
            <a:srgbClr val="CBAE22"/>
          </a:solidFill>
          <a:ln>
            <a:noFill/>
          </a:ln>
        </p:spPr>
      </p:sp>
      <p:sp>
        <p:nvSpPr>
          <p:cNvPr id="47" name="Google Shape;47;p25"/>
          <p:cNvSpPr/>
          <p:nvPr/>
        </p:nvSpPr>
        <p:spPr>
          <a:xfrm flipH="1" rot="8100000">
            <a:off x="1648051" y="565378"/>
            <a:ext cx="13724" cy="4699731"/>
          </a:xfrm>
          <a:custGeom>
            <a:rect b="b" l="l" r="r" t="t"/>
            <a:pathLst>
              <a:path extrusionOk="0" h="4697119" w="13716">
                <a:moveTo>
                  <a:pt x="13716" y="4697119"/>
                </a:moveTo>
                <a:lnTo>
                  <a:pt x="13716" y="0"/>
                </a:lnTo>
                <a:lnTo>
                  <a:pt x="0" y="13716"/>
                </a:lnTo>
                <a:lnTo>
                  <a:pt x="0" y="4683403"/>
                </a:lnTo>
                <a:close/>
              </a:path>
            </a:pathLst>
          </a:custGeom>
          <a:solidFill>
            <a:srgbClr val="CBAE22"/>
          </a:solidFill>
          <a:ln>
            <a:noFill/>
          </a:ln>
        </p:spPr>
      </p:sp>
      <p:sp>
        <p:nvSpPr>
          <p:cNvPr id="48" name="Google Shape;48;p25"/>
          <p:cNvSpPr/>
          <p:nvPr/>
        </p:nvSpPr>
        <p:spPr>
          <a:xfrm flipH="1" rot="8100000">
            <a:off x="1226693" y="1583758"/>
            <a:ext cx="13724" cy="3506623"/>
          </a:xfrm>
          <a:custGeom>
            <a:rect b="b" l="l" r="r" t="t"/>
            <a:pathLst>
              <a:path extrusionOk="0" h="3504674" w="13716">
                <a:moveTo>
                  <a:pt x="13716" y="3504674"/>
                </a:moveTo>
                <a:lnTo>
                  <a:pt x="13716" y="0"/>
                </a:lnTo>
                <a:lnTo>
                  <a:pt x="0" y="13716"/>
                </a:lnTo>
                <a:lnTo>
                  <a:pt x="0" y="3490958"/>
                </a:lnTo>
                <a:close/>
              </a:path>
            </a:pathLst>
          </a:custGeom>
          <a:solidFill>
            <a:srgbClr val="CBAE22"/>
          </a:solidFill>
          <a:ln>
            <a:noFill/>
          </a:ln>
        </p:spPr>
      </p:sp>
      <p:sp>
        <p:nvSpPr>
          <p:cNvPr id="49" name="Google Shape;49;p25"/>
          <p:cNvSpPr/>
          <p:nvPr/>
        </p:nvSpPr>
        <p:spPr>
          <a:xfrm flipH="1" rot="8100000">
            <a:off x="805334" y="2602142"/>
            <a:ext cx="13724" cy="2313512"/>
          </a:xfrm>
          <a:custGeom>
            <a:rect b="b" l="l" r="r" t="t"/>
            <a:pathLst>
              <a:path extrusionOk="0" h="2312226" w="13716">
                <a:moveTo>
                  <a:pt x="13716" y="2312226"/>
                </a:moveTo>
                <a:lnTo>
                  <a:pt x="13716" y="0"/>
                </a:lnTo>
                <a:lnTo>
                  <a:pt x="0" y="13716"/>
                </a:lnTo>
                <a:lnTo>
                  <a:pt x="0" y="2298510"/>
                </a:lnTo>
                <a:close/>
              </a:path>
            </a:pathLst>
          </a:custGeom>
          <a:solidFill>
            <a:srgbClr val="CBAE22"/>
          </a:solidFill>
          <a:ln>
            <a:noFill/>
          </a:ln>
        </p:spPr>
      </p:sp>
      <p:sp>
        <p:nvSpPr>
          <p:cNvPr id="50" name="Google Shape;50;p25"/>
          <p:cNvSpPr/>
          <p:nvPr/>
        </p:nvSpPr>
        <p:spPr>
          <a:xfrm flipH="1" rot="8100000">
            <a:off x="383977" y="3620523"/>
            <a:ext cx="13724" cy="1120405"/>
          </a:xfrm>
          <a:custGeom>
            <a:rect b="b" l="l" r="r" t="t"/>
            <a:pathLst>
              <a:path extrusionOk="0" h="1119782" w="13716">
                <a:moveTo>
                  <a:pt x="13716" y="1119782"/>
                </a:moveTo>
                <a:lnTo>
                  <a:pt x="13716" y="0"/>
                </a:lnTo>
                <a:lnTo>
                  <a:pt x="0" y="13716"/>
                </a:lnTo>
                <a:lnTo>
                  <a:pt x="0" y="1106066"/>
                </a:lnTo>
                <a:close/>
              </a:path>
            </a:pathLst>
          </a:custGeom>
          <a:solidFill>
            <a:srgbClr val="CBAE22"/>
          </a:solidFill>
          <a:ln>
            <a:noFill/>
          </a:ln>
        </p:spPr>
      </p:sp>
      <p:sp>
        <p:nvSpPr>
          <p:cNvPr id="51" name="Google Shape;51;p25"/>
          <p:cNvSpPr/>
          <p:nvPr/>
        </p:nvSpPr>
        <p:spPr>
          <a:xfrm flipH="1" rot="8100000">
            <a:off x="2703905" y="-956827"/>
            <a:ext cx="13724" cy="6483103"/>
          </a:xfrm>
          <a:custGeom>
            <a:rect b="b" l="l" r="r" t="t"/>
            <a:pathLst>
              <a:path extrusionOk="0" h="6479500" w="13716">
                <a:moveTo>
                  <a:pt x="0" y="6479500"/>
                </a:moveTo>
                <a:lnTo>
                  <a:pt x="13716" y="6465784"/>
                </a:lnTo>
                <a:lnTo>
                  <a:pt x="13716" y="0"/>
                </a:lnTo>
                <a:lnTo>
                  <a:pt x="0" y="13716"/>
                </a:lnTo>
                <a:close/>
              </a:path>
            </a:pathLst>
          </a:custGeom>
          <a:solidFill>
            <a:srgbClr val="CBAE22"/>
          </a:solidFill>
          <a:ln>
            <a:noFill/>
          </a:ln>
        </p:spPr>
      </p:sp>
      <p:sp>
        <p:nvSpPr>
          <p:cNvPr id="52" name="Google Shape;52;p25"/>
          <p:cNvSpPr/>
          <p:nvPr/>
        </p:nvSpPr>
        <p:spPr>
          <a:xfrm flipH="1" rot="8100000">
            <a:off x="4390277" y="-956827"/>
            <a:ext cx="13724" cy="6483103"/>
          </a:xfrm>
          <a:custGeom>
            <a:rect b="b" l="l" r="r" t="t"/>
            <a:pathLst>
              <a:path extrusionOk="0" h="6479500" w="13716">
                <a:moveTo>
                  <a:pt x="0" y="6479500"/>
                </a:moveTo>
                <a:lnTo>
                  <a:pt x="13716" y="6465784"/>
                </a:lnTo>
                <a:lnTo>
                  <a:pt x="13716" y="0"/>
                </a:lnTo>
                <a:lnTo>
                  <a:pt x="0" y="13715"/>
                </a:lnTo>
                <a:close/>
              </a:path>
            </a:pathLst>
          </a:custGeom>
          <a:solidFill>
            <a:srgbClr val="CBAE22"/>
          </a:solidFill>
          <a:ln>
            <a:noFill/>
          </a:ln>
        </p:spPr>
      </p:sp>
      <p:sp>
        <p:nvSpPr>
          <p:cNvPr id="53" name="Google Shape;53;p25"/>
          <p:cNvSpPr/>
          <p:nvPr/>
        </p:nvSpPr>
        <p:spPr>
          <a:xfrm flipH="1" rot="8100000">
            <a:off x="6076650" y="-956827"/>
            <a:ext cx="13724" cy="6483104"/>
          </a:xfrm>
          <a:custGeom>
            <a:rect b="b" l="l" r="r" t="t"/>
            <a:pathLst>
              <a:path extrusionOk="0" h="6479501" w="13716">
                <a:moveTo>
                  <a:pt x="0" y="6479501"/>
                </a:moveTo>
                <a:lnTo>
                  <a:pt x="13716" y="6465785"/>
                </a:lnTo>
                <a:lnTo>
                  <a:pt x="13716" y="0"/>
                </a:lnTo>
                <a:lnTo>
                  <a:pt x="0" y="13716"/>
                </a:lnTo>
                <a:close/>
              </a:path>
            </a:pathLst>
          </a:custGeom>
          <a:solidFill>
            <a:srgbClr val="CBAE22"/>
          </a:solidFill>
          <a:ln>
            <a:noFill/>
          </a:ln>
        </p:spPr>
      </p:sp>
      <p:sp>
        <p:nvSpPr>
          <p:cNvPr id="54" name="Google Shape;54;p25"/>
          <p:cNvSpPr/>
          <p:nvPr/>
        </p:nvSpPr>
        <p:spPr>
          <a:xfrm flipH="1" rot="8100000">
            <a:off x="6914983" y="-968543"/>
            <a:ext cx="13724" cy="6496830"/>
          </a:xfrm>
          <a:custGeom>
            <a:rect b="b" l="l" r="r" t="t"/>
            <a:pathLst>
              <a:path extrusionOk="0" h="6493219" w="13716">
                <a:moveTo>
                  <a:pt x="13716" y="6479504"/>
                </a:moveTo>
                <a:lnTo>
                  <a:pt x="13716" y="0"/>
                </a:lnTo>
                <a:lnTo>
                  <a:pt x="0" y="13717"/>
                </a:lnTo>
                <a:lnTo>
                  <a:pt x="0" y="6493219"/>
                </a:lnTo>
                <a:close/>
              </a:path>
            </a:pathLst>
          </a:custGeom>
          <a:solidFill>
            <a:srgbClr val="CBAE22"/>
          </a:solidFill>
          <a:ln>
            <a:noFill/>
          </a:ln>
        </p:spPr>
      </p:sp>
      <p:sp>
        <p:nvSpPr>
          <p:cNvPr id="55" name="Google Shape;55;p25"/>
          <p:cNvSpPr/>
          <p:nvPr/>
        </p:nvSpPr>
        <p:spPr>
          <a:xfrm flipH="1" rot="8100000">
            <a:off x="7758169" y="-968543"/>
            <a:ext cx="13725" cy="6496830"/>
          </a:xfrm>
          <a:custGeom>
            <a:rect b="b" l="l" r="r" t="t"/>
            <a:pathLst>
              <a:path extrusionOk="0" h="6493219" w="13717">
                <a:moveTo>
                  <a:pt x="0" y="6493219"/>
                </a:moveTo>
                <a:lnTo>
                  <a:pt x="13716" y="6479502"/>
                </a:lnTo>
                <a:lnTo>
                  <a:pt x="13717" y="0"/>
                </a:lnTo>
                <a:lnTo>
                  <a:pt x="0" y="13716"/>
                </a:lnTo>
                <a:close/>
              </a:path>
            </a:pathLst>
          </a:custGeom>
          <a:solidFill>
            <a:srgbClr val="CBAE22"/>
          </a:solidFill>
          <a:ln>
            <a:noFill/>
          </a:ln>
        </p:spPr>
      </p:sp>
      <p:sp>
        <p:nvSpPr>
          <p:cNvPr id="56" name="Google Shape;56;p25"/>
          <p:cNvSpPr/>
          <p:nvPr/>
        </p:nvSpPr>
        <p:spPr>
          <a:xfrm flipH="1" rot="8100000">
            <a:off x="8601355" y="-968543"/>
            <a:ext cx="13724" cy="6496830"/>
          </a:xfrm>
          <a:custGeom>
            <a:rect b="b" l="l" r="r" t="t"/>
            <a:pathLst>
              <a:path extrusionOk="0" h="6493219" w="13716">
                <a:moveTo>
                  <a:pt x="13716" y="6479504"/>
                </a:moveTo>
                <a:lnTo>
                  <a:pt x="13716" y="0"/>
                </a:lnTo>
                <a:lnTo>
                  <a:pt x="0" y="13716"/>
                </a:lnTo>
                <a:lnTo>
                  <a:pt x="0" y="6493219"/>
                </a:lnTo>
                <a:close/>
              </a:path>
            </a:pathLst>
          </a:custGeom>
          <a:solidFill>
            <a:srgbClr val="CBAE22"/>
          </a:solidFill>
          <a:ln>
            <a:noFill/>
          </a:ln>
        </p:spPr>
      </p:sp>
      <p:sp>
        <p:nvSpPr>
          <p:cNvPr id="57" name="Google Shape;57;p25"/>
          <p:cNvSpPr/>
          <p:nvPr/>
        </p:nvSpPr>
        <p:spPr>
          <a:xfrm flipH="1" rot="8100000">
            <a:off x="10087801" y="-885418"/>
            <a:ext cx="13724" cy="5930727"/>
          </a:xfrm>
          <a:custGeom>
            <a:rect b="b" l="l" r="r" t="t"/>
            <a:pathLst>
              <a:path extrusionOk="0" h="5927431" w="13716">
                <a:moveTo>
                  <a:pt x="0" y="5927431"/>
                </a:moveTo>
                <a:lnTo>
                  <a:pt x="13715" y="5913716"/>
                </a:lnTo>
                <a:lnTo>
                  <a:pt x="13716" y="13716"/>
                </a:lnTo>
                <a:lnTo>
                  <a:pt x="0" y="0"/>
                </a:lnTo>
                <a:close/>
              </a:path>
            </a:pathLst>
          </a:custGeom>
          <a:solidFill>
            <a:srgbClr val="CBAE22"/>
          </a:solidFill>
          <a:ln>
            <a:noFill/>
          </a:ln>
        </p:spPr>
      </p:sp>
      <p:sp>
        <p:nvSpPr>
          <p:cNvPr id="58" name="Google Shape;58;p25"/>
          <p:cNvSpPr/>
          <p:nvPr/>
        </p:nvSpPr>
        <p:spPr>
          <a:xfrm flipH="1" rot="8100000">
            <a:off x="10509630" y="-710221"/>
            <a:ext cx="13724" cy="4737618"/>
          </a:xfrm>
          <a:custGeom>
            <a:rect b="b" l="l" r="r" t="t"/>
            <a:pathLst>
              <a:path extrusionOk="0" h="4734985" w="13716">
                <a:moveTo>
                  <a:pt x="0" y="4734985"/>
                </a:moveTo>
                <a:lnTo>
                  <a:pt x="13715" y="4721270"/>
                </a:lnTo>
                <a:lnTo>
                  <a:pt x="13716" y="13715"/>
                </a:lnTo>
                <a:lnTo>
                  <a:pt x="0" y="0"/>
                </a:lnTo>
                <a:close/>
              </a:path>
            </a:pathLst>
          </a:custGeom>
          <a:solidFill>
            <a:srgbClr val="CBAE22"/>
          </a:solidFill>
          <a:ln>
            <a:noFill/>
          </a:ln>
        </p:spPr>
      </p:sp>
      <p:sp>
        <p:nvSpPr>
          <p:cNvPr id="59" name="Google Shape;59;p25"/>
          <p:cNvSpPr/>
          <p:nvPr/>
        </p:nvSpPr>
        <p:spPr>
          <a:xfrm flipH="1" rot="8100000">
            <a:off x="10931457" y="-535026"/>
            <a:ext cx="13724" cy="3544510"/>
          </a:xfrm>
          <a:custGeom>
            <a:rect b="b" l="l" r="r" t="t"/>
            <a:pathLst>
              <a:path extrusionOk="0" h="3542540" w="13716">
                <a:moveTo>
                  <a:pt x="0" y="3542540"/>
                </a:moveTo>
                <a:lnTo>
                  <a:pt x="13715" y="3528825"/>
                </a:lnTo>
                <a:lnTo>
                  <a:pt x="13716" y="13716"/>
                </a:lnTo>
                <a:lnTo>
                  <a:pt x="0" y="0"/>
                </a:lnTo>
                <a:close/>
              </a:path>
            </a:pathLst>
          </a:custGeom>
          <a:solidFill>
            <a:srgbClr val="CBAE22"/>
          </a:solidFill>
          <a:ln>
            <a:noFill/>
          </a:ln>
        </p:spPr>
      </p:sp>
      <p:sp>
        <p:nvSpPr>
          <p:cNvPr id="60" name="Google Shape;60;p25"/>
          <p:cNvSpPr/>
          <p:nvPr/>
        </p:nvSpPr>
        <p:spPr>
          <a:xfrm flipH="1" rot="8100000">
            <a:off x="11353285" y="-359830"/>
            <a:ext cx="13724" cy="2351402"/>
          </a:xfrm>
          <a:custGeom>
            <a:rect b="b" l="l" r="r" t="t"/>
            <a:pathLst>
              <a:path extrusionOk="0" h="2350095" w="13716">
                <a:moveTo>
                  <a:pt x="0" y="2350095"/>
                </a:moveTo>
                <a:lnTo>
                  <a:pt x="13715" y="2336380"/>
                </a:lnTo>
                <a:lnTo>
                  <a:pt x="13716" y="13714"/>
                </a:lnTo>
                <a:lnTo>
                  <a:pt x="0" y="0"/>
                </a:lnTo>
                <a:close/>
              </a:path>
            </a:pathLst>
          </a:custGeom>
          <a:solidFill>
            <a:srgbClr val="CBAE22"/>
          </a:solidFill>
          <a:ln>
            <a:noFill/>
          </a:ln>
        </p:spPr>
      </p:sp>
      <p:sp>
        <p:nvSpPr>
          <p:cNvPr id="61" name="Google Shape;61;p25"/>
          <p:cNvSpPr/>
          <p:nvPr/>
        </p:nvSpPr>
        <p:spPr>
          <a:xfrm flipH="1" rot="8100000">
            <a:off x="11775112" y="-184635"/>
            <a:ext cx="13724" cy="1158294"/>
          </a:xfrm>
          <a:custGeom>
            <a:rect b="b" l="l" r="r" t="t"/>
            <a:pathLst>
              <a:path extrusionOk="0" h="1157650" w="13716">
                <a:moveTo>
                  <a:pt x="0" y="1157650"/>
                </a:moveTo>
                <a:lnTo>
                  <a:pt x="13716" y="1143934"/>
                </a:lnTo>
                <a:lnTo>
                  <a:pt x="13716" y="13716"/>
                </a:lnTo>
                <a:lnTo>
                  <a:pt x="0" y="0"/>
                </a:lnTo>
                <a:close/>
              </a:path>
            </a:pathLst>
          </a:custGeom>
          <a:solidFill>
            <a:srgbClr val="CBAE22"/>
          </a:solidFill>
          <a:ln>
            <a:noFill/>
          </a:ln>
        </p:spPr>
      </p:sp>
      <p:sp>
        <p:nvSpPr>
          <p:cNvPr id="62" name="Google Shape;62;p25"/>
          <p:cNvSpPr/>
          <p:nvPr/>
        </p:nvSpPr>
        <p:spPr>
          <a:xfrm flipH="1" rot="8100000">
            <a:off x="3542239" y="-968543"/>
            <a:ext cx="13724" cy="6496830"/>
          </a:xfrm>
          <a:custGeom>
            <a:rect b="b" l="l" r="r" t="t"/>
            <a:pathLst>
              <a:path extrusionOk="0" h="6493219" w="13716">
                <a:moveTo>
                  <a:pt x="0" y="6493219"/>
                </a:moveTo>
                <a:lnTo>
                  <a:pt x="13716" y="6479503"/>
                </a:lnTo>
                <a:lnTo>
                  <a:pt x="13716" y="0"/>
                </a:lnTo>
                <a:lnTo>
                  <a:pt x="0" y="13716"/>
                </a:lnTo>
                <a:close/>
              </a:path>
            </a:pathLst>
          </a:custGeom>
          <a:solidFill>
            <a:srgbClr val="CBAE22"/>
          </a:solidFill>
          <a:ln>
            <a:noFill/>
          </a:ln>
        </p:spPr>
      </p:sp>
      <p:sp>
        <p:nvSpPr>
          <p:cNvPr id="63" name="Google Shape;63;p25"/>
          <p:cNvSpPr/>
          <p:nvPr/>
        </p:nvSpPr>
        <p:spPr>
          <a:xfrm flipH="1" rot="8100000">
            <a:off x="5228611" y="-968543"/>
            <a:ext cx="13724" cy="6496831"/>
          </a:xfrm>
          <a:custGeom>
            <a:rect b="b" l="l" r="r" t="t"/>
            <a:pathLst>
              <a:path extrusionOk="0" h="6493220" w="13716">
                <a:moveTo>
                  <a:pt x="0" y="6493220"/>
                </a:moveTo>
                <a:lnTo>
                  <a:pt x="13716" y="6479504"/>
                </a:lnTo>
                <a:lnTo>
                  <a:pt x="13716" y="0"/>
                </a:lnTo>
                <a:lnTo>
                  <a:pt x="0" y="13716"/>
                </a:lnTo>
                <a:close/>
              </a:path>
            </a:pathLst>
          </a:custGeom>
          <a:solidFill>
            <a:srgbClr val="CBAE22"/>
          </a:solidFill>
          <a:ln>
            <a:noFill/>
          </a:ln>
        </p:spPr>
      </p:sp>
      <p:sp>
        <p:nvSpPr>
          <p:cNvPr id="64" name="Google Shape;64;p25"/>
          <p:cNvSpPr/>
          <p:nvPr/>
        </p:nvSpPr>
        <p:spPr>
          <a:xfrm rot="-5400000">
            <a:off x="6442772" y="111734"/>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5"/>
          <p:cNvSpPr/>
          <p:nvPr/>
        </p:nvSpPr>
        <p:spPr>
          <a:xfrm>
            <a:off x="7120499" y="365858"/>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5"/>
          <p:cNvSpPr/>
          <p:nvPr/>
        </p:nvSpPr>
        <p:spPr>
          <a:xfrm rot="-5400000">
            <a:off x="-148774" y="258315"/>
            <a:ext cx="612648" cy="315100"/>
          </a:xfrm>
          <a:custGeom>
            <a:rect b="b" l="l" r="r" t="t"/>
            <a:pathLst>
              <a:path extrusionOk="0" h="315100" w="612648">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5"/>
          <p:cNvSpPr/>
          <p:nvPr/>
        </p:nvSpPr>
        <p:spPr>
          <a:xfrm>
            <a:off x="377459" y="365858"/>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5"/>
          <p:cNvSpPr/>
          <p:nvPr/>
        </p:nvSpPr>
        <p:spPr>
          <a:xfrm rot="-5400000">
            <a:off x="1387532" y="111734"/>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5"/>
          <p:cNvSpPr/>
          <p:nvPr/>
        </p:nvSpPr>
        <p:spPr>
          <a:xfrm rot="-5400000">
            <a:off x="2230072" y="111734"/>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5"/>
          <p:cNvSpPr/>
          <p:nvPr/>
        </p:nvSpPr>
        <p:spPr>
          <a:xfrm rot="-5400000">
            <a:off x="3072612" y="111734"/>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5"/>
          <p:cNvSpPr/>
          <p:nvPr/>
        </p:nvSpPr>
        <p:spPr>
          <a:xfrm rot="-5400000">
            <a:off x="3915152" y="111734"/>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5"/>
          <p:cNvSpPr/>
          <p:nvPr/>
        </p:nvSpPr>
        <p:spPr>
          <a:xfrm rot="-5400000">
            <a:off x="4757692" y="111734"/>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5"/>
          <p:cNvSpPr/>
          <p:nvPr/>
        </p:nvSpPr>
        <p:spPr>
          <a:xfrm rot="-5400000">
            <a:off x="5600232" y="111734"/>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5"/>
          <p:cNvSpPr/>
          <p:nvPr/>
        </p:nvSpPr>
        <p:spPr>
          <a:xfrm>
            <a:off x="1220339" y="365858"/>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5"/>
          <p:cNvSpPr/>
          <p:nvPr/>
        </p:nvSpPr>
        <p:spPr>
          <a:xfrm>
            <a:off x="2063219" y="365858"/>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5"/>
          <p:cNvSpPr/>
          <p:nvPr/>
        </p:nvSpPr>
        <p:spPr>
          <a:xfrm>
            <a:off x="2906099" y="365858"/>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5"/>
          <p:cNvSpPr/>
          <p:nvPr/>
        </p:nvSpPr>
        <p:spPr>
          <a:xfrm>
            <a:off x="3748979" y="365858"/>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5"/>
          <p:cNvSpPr/>
          <p:nvPr/>
        </p:nvSpPr>
        <p:spPr>
          <a:xfrm>
            <a:off x="4591859" y="365858"/>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5"/>
          <p:cNvSpPr/>
          <p:nvPr/>
        </p:nvSpPr>
        <p:spPr>
          <a:xfrm>
            <a:off x="5434739" y="365858"/>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5"/>
          <p:cNvSpPr/>
          <p:nvPr/>
        </p:nvSpPr>
        <p:spPr>
          <a:xfrm>
            <a:off x="6277619" y="365858"/>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5"/>
          <p:cNvSpPr/>
          <p:nvPr/>
        </p:nvSpPr>
        <p:spPr>
          <a:xfrm rot="-5400000">
            <a:off x="8127852" y="111734"/>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5"/>
          <p:cNvSpPr/>
          <p:nvPr/>
        </p:nvSpPr>
        <p:spPr>
          <a:xfrm>
            <a:off x="8806259" y="365858"/>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5"/>
          <p:cNvSpPr/>
          <p:nvPr/>
        </p:nvSpPr>
        <p:spPr>
          <a:xfrm rot="-5400000">
            <a:off x="7285312" y="111734"/>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5"/>
          <p:cNvSpPr/>
          <p:nvPr/>
        </p:nvSpPr>
        <p:spPr>
          <a:xfrm>
            <a:off x="7963379" y="365858"/>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5"/>
          <p:cNvSpPr/>
          <p:nvPr/>
        </p:nvSpPr>
        <p:spPr>
          <a:xfrm rot="-5400000">
            <a:off x="9812932" y="111734"/>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5"/>
          <p:cNvSpPr/>
          <p:nvPr/>
        </p:nvSpPr>
        <p:spPr>
          <a:xfrm>
            <a:off x="10492019" y="365858"/>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5"/>
          <p:cNvSpPr/>
          <p:nvPr/>
        </p:nvSpPr>
        <p:spPr>
          <a:xfrm rot="-5400000">
            <a:off x="8970392" y="111734"/>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5"/>
          <p:cNvSpPr/>
          <p:nvPr/>
        </p:nvSpPr>
        <p:spPr>
          <a:xfrm>
            <a:off x="9649139" y="365858"/>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5"/>
          <p:cNvSpPr/>
          <p:nvPr/>
        </p:nvSpPr>
        <p:spPr>
          <a:xfrm rot="-5400000">
            <a:off x="11498011" y="111734"/>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5"/>
          <p:cNvSpPr/>
          <p:nvPr/>
        </p:nvSpPr>
        <p:spPr>
          <a:xfrm rot="-5400000">
            <a:off x="10655472" y="111734"/>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5"/>
          <p:cNvSpPr/>
          <p:nvPr/>
        </p:nvSpPr>
        <p:spPr>
          <a:xfrm>
            <a:off x="11334899" y="365858"/>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5"/>
          <p:cNvSpPr/>
          <p:nvPr/>
        </p:nvSpPr>
        <p:spPr>
          <a:xfrm rot="-5400000">
            <a:off x="544992" y="111734"/>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5"/>
          <p:cNvSpPr/>
          <p:nvPr/>
        </p:nvSpPr>
        <p:spPr>
          <a:xfrm>
            <a:off x="6664511" y="331699"/>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5"/>
          <p:cNvSpPr/>
          <p:nvPr/>
        </p:nvSpPr>
        <p:spPr>
          <a:xfrm>
            <a:off x="0" y="331699"/>
            <a:ext cx="93942" cy="4240302"/>
          </a:xfrm>
          <a:custGeom>
            <a:rect b="b" l="l" r="r" t="t"/>
            <a:pathLst>
              <a:path extrusionOk="0" h="4240302" w="9394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5"/>
          <p:cNvSpPr/>
          <p:nvPr/>
        </p:nvSpPr>
        <p:spPr>
          <a:xfrm>
            <a:off x="766731" y="331699"/>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5"/>
          <p:cNvSpPr/>
          <p:nvPr/>
        </p:nvSpPr>
        <p:spPr>
          <a:xfrm>
            <a:off x="1609271" y="331699"/>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5"/>
          <p:cNvSpPr/>
          <p:nvPr/>
        </p:nvSpPr>
        <p:spPr>
          <a:xfrm>
            <a:off x="2451811" y="331699"/>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5"/>
          <p:cNvSpPr/>
          <p:nvPr/>
        </p:nvSpPr>
        <p:spPr>
          <a:xfrm>
            <a:off x="3294351" y="331699"/>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5"/>
          <p:cNvSpPr/>
          <p:nvPr/>
        </p:nvSpPr>
        <p:spPr>
          <a:xfrm>
            <a:off x="4136891" y="331699"/>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5"/>
          <p:cNvSpPr/>
          <p:nvPr/>
        </p:nvSpPr>
        <p:spPr>
          <a:xfrm>
            <a:off x="4979431" y="331699"/>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5"/>
          <p:cNvSpPr/>
          <p:nvPr/>
        </p:nvSpPr>
        <p:spPr>
          <a:xfrm>
            <a:off x="5821971" y="331699"/>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5"/>
          <p:cNvSpPr/>
          <p:nvPr/>
        </p:nvSpPr>
        <p:spPr>
          <a:xfrm>
            <a:off x="8349591" y="331699"/>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5"/>
          <p:cNvSpPr/>
          <p:nvPr/>
        </p:nvSpPr>
        <p:spPr>
          <a:xfrm>
            <a:off x="7507051" y="331699"/>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5"/>
          <p:cNvSpPr/>
          <p:nvPr/>
        </p:nvSpPr>
        <p:spPr>
          <a:xfrm>
            <a:off x="10034671" y="331699"/>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5"/>
          <p:cNvSpPr/>
          <p:nvPr/>
        </p:nvSpPr>
        <p:spPr>
          <a:xfrm>
            <a:off x="9192131" y="331699"/>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5"/>
          <p:cNvSpPr/>
          <p:nvPr/>
        </p:nvSpPr>
        <p:spPr>
          <a:xfrm>
            <a:off x="11719750" y="331699"/>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5"/>
          <p:cNvSpPr/>
          <p:nvPr/>
        </p:nvSpPr>
        <p:spPr>
          <a:xfrm>
            <a:off x="10877211" y="331699"/>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5"/>
          <p:cNvSpPr/>
          <p:nvPr/>
        </p:nvSpPr>
        <p:spPr>
          <a:xfrm rot="-5400000">
            <a:off x="6021182" y="53242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5"/>
          <p:cNvSpPr/>
          <p:nvPr/>
        </p:nvSpPr>
        <p:spPr>
          <a:xfrm rot="-5400000">
            <a:off x="965942" y="53242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p:nvPr/>
        </p:nvSpPr>
        <p:spPr>
          <a:xfrm rot="-5400000">
            <a:off x="1808482" y="53242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5"/>
          <p:cNvSpPr/>
          <p:nvPr/>
        </p:nvSpPr>
        <p:spPr>
          <a:xfrm rot="-5400000">
            <a:off x="2651022" y="53242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p:nvPr/>
        </p:nvSpPr>
        <p:spPr>
          <a:xfrm rot="-5400000">
            <a:off x="3493562" y="53242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5"/>
          <p:cNvSpPr/>
          <p:nvPr/>
        </p:nvSpPr>
        <p:spPr>
          <a:xfrm rot="-5400000">
            <a:off x="4336102" y="53242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5"/>
          <p:cNvSpPr/>
          <p:nvPr/>
        </p:nvSpPr>
        <p:spPr>
          <a:xfrm rot="-5400000">
            <a:off x="5178642" y="53242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5"/>
          <p:cNvSpPr/>
          <p:nvPr/>
        </p:nvSpPr>
        <p:spPr>
          <a:xfrm rot="-5400000">
            <a:off x="7706262" y="53242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5"/>
          <p:cNvSpPr/>
          <p:nvPr/>
        </p:nvSpPr>
        <p:spPr>
          <a:xfrm rot="-5400000">
            <a:off x="6863722" y="53242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5"/>
          <p:cNvSpPr/>
          <p:nvPr/>
        </p:nvSpPr>
        <p:spPr>
          <a:xfrm rot="-5400000">
            <a:off x="9391342" y="53242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5"/>
          <p:cNvSpPr/>
          <p:nvPr/>
        </p:nvSpPr>
        <p:spPr>
          <a:xfrm rot="-5400000">
            <a:off x="8548802" y="53242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5"/>
          <p:cNvSpPr/>
          <p:nvPr/>
        </p:nvSpPr>
        <p:spPr>
          <a:xfrm rot="-5400000">
            <a:off x="11076421" y="53242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5"/>
          <p:cNvSpPr/>
          <p:nvPr/>
        </p:nvSpPr>
        <p:spPr>
          <a:xfrm rot="-5400000">
            <a:off x="10233882" y="53242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5"/>
          <p:cNvSpPr/>
          <p:nvPr/>
        </p:nvSpPr>
        <p:spPr>
          <a:xfrm rot="-5400000">
            <a:off x="123402" y="53242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5"/>
          <p:cNvSpPr/>
          <p:nvPr/>
        </p:nvSpPr>
        <p:spPr>
          <a:xfrm rot="-5400000">
            <a:off x="11760003" y="685578"/>
            <a:ext cx="595780" cy="268215"/>
          </a:xfrm>
          <a:custGeom>
            <a:rect b="b" l="l" r="r" t="t"/>
            <a:pathLst>
              <a:path extrusionOk="0" h="268215" w="595780">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5"/>
          <p:cNvSpPr/>
          <p:nvPr/>
        </p:nvSpPr>
        <p:spPr>
          <a:xfrm>
            <a:off x="7086653" y="75101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5"/>
          <p:cNvSpPr/>
          <p:nvPr/>
        </p:nvSpPr>
        <p:spPr>
          <a:xfrm>
            <a:off x="346333" y="75101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5"/>
          <p:cNvSpPr/>
          <p:nvPr/>
        </p:nvSpPr>
        <p:spPr>
          <a:xfrm>
            <a:off x="1188873" y="75101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5"/>
          <p:cNvSpPr/>
          <p:nvPr/>
        </p:nvSpPr>
        <p:spPr>
          <a:xfrm>
            <a:off x="2031413" y="75101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5"/>
          <p:cNvSpPr/>
          <p:nvPr/>
        </p:nvSpPr>
        <p:spPr>
          <a:xfrm>
            <a:off x="2873953" y="75101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5"/>
          <p:cNvSpPr/>
          <p:nvPr/>
        </p:nvSpPr>
        <p:spPr>
          <a:xfrm>
            <a:off x="3716493" y="75101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5"/>
          <p:cNvSpPr/>
          <p:nvPr/>
        </p:nvSpPr>
        <p:spPr>
          <a:xfrm>
            <a:off x="4559033" y="75101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5"/>
          <p:cNvSpPr/>
          <p:nvPr/>
        </p:nvSpPr>
        <p:spPr>
          <a:xfrm>
            <a:off x="5401573" y="75101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5"/>
          <p:cNvSpPr/>
          <p:nvPr/>
        </p:nvSpPr>
        <p:spPr>
          <a:xfrm>
            <a:off x="6244113" y="75101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5"/>
          <p:cNvSpPr/>
          <p:nvPr/>
        </p:nvSpPr>
        <p:spPr>
          <a:xfrm>
            <a:off x="8771733" y="75101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5"/>
          <p:cNvSpPr/>
          <p:nvPr/>
        </p:nvSpPr>
        <p:spPr>
          <a:xfrm>
            <a:off x="7929193" y="75101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5"/>
          <p:cNvSpPr/>
          <p:nvPr/>
        </p:nvSpPr>
        <p:spPr>
          <a:xfrm>
            <a:off x="10456813" y="75101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5"/>
          <p:cNvSpPr/>
          <p:nvPr/>
        </p:nvSpPr>
        <p:spPr>
          <a:xfrm>
            <a:off x="9614273" y="75101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5"/>
          <p:cNvSpPr/>
          <p:nvPr/>
        </p:nvSpPr>
        <p:spPr>
          <a:xfrm>
            <a:off x="12141892" y="758852"/>
            <a:ext cx="50109" cy="3538433"/>
          </a:xfrm>
          <a:custGeom>
            <a:rect b="b" l="l" r="r" t="t"/>
            <a:pathLst>
              <a:path extrusionOk="0" h="3538433" w="50109">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5"/>
          <p:cNvSpPr/>
          <p:nvPr/>
        </p:nvSpPr>
        <p:spPr>
          <a:xfrm>
            <a:off x="11299353" y="75101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5"/>
          <p:cNvSpPr/>
          <p:nvPr/>
        </p:nvSpPr>
        <p:spPr>
          <a:xfrm rot="-5400000">
            <a:off x="6174013" y="-163077"/>
            <a:ext cx="306986" cy="612648"/>
          </a:xfrm>
          <a:custGeom>
            <a:rect b="b" l="l" r="r" t="t"/>
            <a:pathLst>
              <a:path extrusionOk="0" h="612648" w="306986">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5"/>
          <p:cNvSpPr/>
          <p:nvPr/>
        </p:nvSpPr>
        <p:spPr>
          <a:xfrm rot="-5400000">
            <a:off x="1118773" y="-163077"/>
            <a:ext cx="306986" cy="612648"/>
          </a:xfrm>
          <a:custGeom>
            <a:rect b="b" l="l" r="r" t="t"/>
            <a:pathLst>
              <a:path extrusionOk="0" h="612648" w="306986">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5"/>
          <p:cNvSpPr/>
          <p:nvPr/>
        </p:nvSpPr>
        <p:spPr>
          <a:xfrm rot="-5400000">
            <a:off x="1961313" y="-163077"/>
            <a:ext cx="306986" cy="612648"/>
          </a:xfrm>
          <a:custGeom>
            <a:rect b="b" l="l" r="r" t="t"/>
            <a:pathLst>
              <a:path extrusionOk="0" h="612648" w="306986">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5"/>
          <p:cNvSpPr/>
          <p:nvPr/>
        </p:nvSpPr>
        <p:spPr>
          <a:xfrm rot="-5400000">
            <a:off x="2803853" y="-163077"/>
            <a:ext cx="306986" cy="612648"/>
          </a:xfrm>
          <a:custGeom>
            <a:rect b="b" l="l" r="r" t="t"/>
            <a:pathLst>
              <a:path extrusionOk="0" h="612648" w="306986">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5"/>
          <p:cNvSpPr/>
          <p:nvPr/>
        </p:nvSpPr>
        <p:spPr>
          <a:xfrm rot="-5400000">
            <a:off x="3646393" y="-163077"/>
            <a:ext cx="306986" cy="612648"/>
          </a:xfrm>
          <a:custGeom>
            <a:rect b="b" l="l" r="r" t="t"/>
            <a:pathLst>
              <a:path extrusionOk="0" h="612648" w="306986">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5"/>
          <p:cNvSpPr/>
          <p:nvPr/>
        </p:nvSpPr>
        <p:spPr>
          <a:xfrm rot="-5400000">
            <a:off x="4488933" y="-163077"/>
            <a:ext cx="306986" cy="612648"/>
          </a:xfrm>
          <a:custGeom>
            <a:rect b="b" l="l" r="r" t="t"/>
            <a:pathLst>
              <a:path extrusionOk="0" h="612648" w="306986">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5"/>
          <p:cNvSpPr/>
          <p:nvPr/>
        </p:nvSpPr>
        <p:spPr>
          <a:xfrm rot="-5400000">
            <a:off x="5331473" y="-163077"/>
            <a:ext cx="306986" cy="612648"/>
          </a:xfrm>
          <a:custGeom>
            <a:rect b="b" l="l" r="r" t="t"/>
            <a:pathLst>
              <a:path extrusionOk="0" h="612648" w="306986">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5"/>
          <p:cNvSpPr/>
          <p:nvPr/>
        </p:nvSpPr>
        <p:spPr>
          <a:xfrm rot="-5400000">
            <a:off x="7859093" y="-163077"/>
            <a:ext cx="306986" cy="612648"/>
          </a:xfrm>
          <a:custGeom>
            <a:rect b="b" l="l" r="r" t="t"/>
            <a:pathLst>
              <a:path extrusionOk="0" h="612648" w="306986">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5"/>
          <p:cNvSpPr/>
          <p:nvPr/>
        </p:nvSpPr>
        <p:spPr>
          <a:xfrm rot="-5400000">
            <a:off x="7016553" y="-163077"/>
            <a:ext cx="306986" cy="612648"/>
          </a:xfrm>
          <a:custGeom>
            <a:rect b="b" l="l" r="r" t="t"/>
            <a:pathLst>
              <a:path extrusionOk="0" h="612648" w="306986">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5"/>
          <p:cNvSpPr/>
          <p:nvPr/>
        </p:nvSpPr>
        <p:spPr>
          <a:xfrm rot="-5400000">
            <a:off x="9544173" y="-163077"/>
            <a:ext cx="306986" cy="612648"/>
          </a:xfrm>
          <a:custGeom>
            <a:rect b="b" l="l" r="r" t="t"/>
            <a:pathLst>
              <a:path extrusionOk="0" h="612648" w="306986">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5"/>
          <p:cNvSpPr/>
          <p:nvPr/>
        </p:nvSpPr>
        <p:spPr>
          <a:xfrm rot="-5400000">
            <a:off x="8701633" y="-163077"/>
            <a:ext cx="306986" cy="612648"/>
          </a:xfrm>
          <a:custGeom>
            <a:rect b="b" l="l" r="r" t="t"/>
            <a:pathLst>
              <a:path extrusionOk="0" h="612648" w="306986">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5"/>
          <p:cNvSpPr/>
          <p:nvPr/>
        </p:nvSpPr>
        <p:spPr>
          <a:xfrm rot="-5400000">
            <a:off x="11229252" y="-163077"/>
            <a:ext cx="306986" cy="612648"/>
          </a:xfrm>
          <a:custGeom>
            <a:rect b="b" l="l" r="r" t="t"/>
            <a:pathLst>
              <a:path extrusionOk="0" h="612648" w="306986">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p:nvPr/>
        </p:nvSpPr>
        <p:spPr>
          <a:xfrm rot="-5400000">
            <a:off x="10386713" y="-163077"/>
            <a:ext cx="306986" cy="612648"/>
          </a:xfrm>
          <a:custGeom>
            <a:rect b="b" l="l" r="r" t="t"/>
            <a:pathLst>
              <a:path extrusionOk="0" h="612648" w="306986">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p:nvPr/>
        </p:nvSpPr>
        <p:spPr>
          <a:xfrm rot="-5400000">
            <a:off x="276233" y="-163077"/>
            <a:ext cx="306986" cy="612648"/>
          </a:xfrm>
          <a:custGeom>
            <a:rect b="b" l="l" r="r" t="t"/>
            <a:pathLst>
              <a:path extrusionOk="0" h="612648" w="306986">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p:nvPr/>
        </p:nvSpPr>
        <p:spPr>
          <a:xfrm rot="-5400000">
            <a:off x="11908617" y="4923"/>
            <a:ext cx="298552" cy="268215"/>
          </a:xfrm>
          <a:custGeom>
            <a:rect b="b" l="l" r="r" t="t"/>
            <a:pathLst>
              <a:path extrusionOk="0" h="268215" w="298552">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p:nvPr/>
        </p:nvSpPr>
        <p:spPr>
          <a:xfrm>
            <a:off x="346332" y="-10245"/>
            <a:ext cx="169752" cy="84875"/>
          </a:xfrm>
          <a:custGeom>
            <a:rect b="b" l="l" r="r" t="t"/>
            <a:pathLst>
              <a:path extrusionOk="0" h="84875" w="169752">
                <a:moveTo>
                  <a:pt x="0" y="0"/>
                </a:moveTo>
                <a:lnTo>
                  <a:pt x="169752" y="0"/>
                </a:lnTo>
                <a:cubicBezTo>
                  <a:pt x="169752" y="46875"/>
                  <a:pt x="131752" y="84875"/>
                  <a:pt x="84876" y="84875"/>
                </a:cubicBezTo>
                <a:cubicBezTo>
                  <a:pt x="38000" y="84875"/>
                  <a:pt x="0" y="46875"/>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p:nvPr/>
        </p:nvSpPr>
        <p:spPr>
          <a:xfrm>
            <a:off x="1188872" y="-10245"/>
            <a:ext cx="169752" cy="84875"/>
          </a:xfrm>
          <a:custGeom>
            <a:rect b="b" l="l" r="r" t="t"/>
            <a:pathLst>
              <a:path extrusionOk="0" h="84875" w="169752">
                <a:moveTo>
                  <a:pt x="0" y="0"/>
                </a:moveTo>
                <a:lnTo>
                  <a:pt x="169752" y="0"/>
                </a:lnTo>
                <a:cubicBezTo>
                  <a:pt x="169752" y="46875"/>
                  <a:pt x="131752" y="84875"/>
                  <a:pt x="84876" y="84875"/>
                </a:cubicBezTo>
                <a:cubicBezTo>
                  <a:pt x="38000" y="84875"/>
                  <a:pt x="0" y="46875"/>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a:off x="2031413" y="-10245"/>
            <a:ext cx="10160587" cy="84875"/>
          </a:xfrm>
          <a:custGeom>
            <a:rect b="b" l="l" r="r" t="t"/>
            <a:pathLst>
              <a:path extrusionOk="0" h="84875" w="10160587">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p:nvPr/>
        </p:nvSpPr>
        <p:spPr>
          <a:xfrm rot="-5400000">
            <a:off x="6442772" y="95723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p:nvPr/>
        </p:nvSpPr>
        <p:spPr>
          <a:xfrm>
            <a:off x="7120499" y="1211356"/>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p:nvPr/>
        </p:nvSpPr>
        <p:spPr>
          <a:xfrm rot="-5400000">
            <a:off x="-148774" y="1103813"/>
            <a:ext cx="612648" cy="315100"/>
          </a:xfrm>
          <a:custGeom>
            <a:rect b="b" l="l" r="r" t="t"/>
            <a:pathLst>
              <a:path extrusionOk="0" h="315100" w="612648">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5"/>
          <p:cNvSpPr/>
          <p:nvPr/>
        </p:nvSpPr>
        <p:spPr>
          <a:xfrm>
            <a:off x="377459" y="1211356"/>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p:nvPr/>
        </p:nvSpPr>
        <p:spPr>
          <a:xfrm rot="-5400000">
            <a:off x="1387532" y="95723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rot="-5400000">
            <a:off x="2230072" y="95723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rot="-5400000">
            <a:off x="3072612" y="95723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rot="-5400000">
            <a:off x="3915152" y="95723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rot="-5400000">
            <a:off x="4757692" y="95723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rot="-5400000">
            <a:off x="5600232" y="95723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a:off x="1220339" y="1211356"/>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p:nvPr/>
        </p:nvSpPr>
        <p:spPr>
          <a:xfrm>
            <a:off x="2063219" y="1211356"/>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a:off x="2906099" y="1211356"/>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3748979" y="1211356"/>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a:off x="4591859" y="1211356"/>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p:nvPr/>
        </p:nvSpPr>
        <p:spPr>
          <a:xfrm>
            <a:off x="5434739" y="1211356"/>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p:nvPr/>
        </p:nvSpPr>
        <p:spPr>
          <a:xfrm>
            <a:off x="6277619" y="1211356"/>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p:nvPr/>
        </p:nvSpPr>
        <p:spPr>
          <a:xfrm rot="-5400000">
            <a:off x="8127852" y="95723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p:nvPr/>
        </p:nvSpPr>
        <p:spPr>
          <a:xfrm>
            <a:off x="8806259" y="1211356"/>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p:nvPr/>
        </p:nvSpPr>
        <p:spPr>
          <a:xfrm rot="-5400000">
            <a:off x="7285312" y="95723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a:off x="7963379" y="1211356"/>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p:nvPr/>
        </p:nvSpPr>
        <p:spPr>
          <a:xfrm rot="-5400000">
            <a:off x="9812932" y="95723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p:nvPr/>
        </p:nvSpPr>
        <p:spPr>
          <a:xfrm>
            <a:off x="10492019" y="1211356"/>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p:nvPr/>
        </p:nvSpPr>
        <p:spPr>
          <a:xfrm rot="-5400000">
            <a:off x="8970392" y="95723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a:off x="9649139" y="1211356"/>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p:nvPr/>
        </p:nvSpPr>
        <p:spPr>
          <a:xfrm rot="-5400000">
            <a:off x="11498011" y="95723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p:nvPr/>
        </p:nvSpPr>
        <p:spPr>
          <a:xfrm rot="-5400000">
            <a:off x="10655472" y="95723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5"/>
          <p:cNvSpPr/>
          <p:nvPr/>
        </p:nvSpPr>
        <p:spPr>
          <a:xfrm>
            <a:off x="11334899" y="1211356"/>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p:nvPr/>
        </p:nvSpPr>
        <p:spPr>
          <a:xfrm rot="-5400000">
            <a:off x="544992" y="95723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p:nvPr/>
        </p:nvSpPr>
        <p:spPr>
          <a:xfrm>
            <a:off x="6664511" y="117719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p:nvPr/>
        </p:nvSpPr>
        <p:spPr>
          <a:xfrm>
            <a:off x="766731" y="117719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
          <p:cNvSpPr/>
          <p:nvPr/>
        </p:nvSpPr>
        <p:spPr>
          <a:xfrm>
            <a:off x="1609271" y="117719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p:nvPr/>
        </p:nvSpPr>
        <p:spPr>
          <a:xfrm>
            <a:off x="2451811" y="117719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p:nvPr/>
        </p:nvSpPr>
        <p:spPr>
          <a:xfrm>
            <a:off x="3294351" y="117719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4136891" y="117719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4979431" y="117719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5821971" y="117719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a:off x="8349591" y="117719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a:off x="7507051" y="117719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a:off x="10034671" y="117719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a:off x="9192131" y="117719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5"/>
          <p:cNvSpPr/>
          <p:nvPr/>
        </p:nvSpPr>
        <p:spPr>
          <a:xfrm>
            <a:off x="11719750" y="117719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5"/>
          <p:cNvSpPr/>
          <p:nvPr/>
        </p:nvSpPr>
        <p:spPr>
          <a:xfrm>
            <a:off x="10877211" y="117719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5"/>
          <p:cNvSpPr/>
          <p:nvPr/>
        </p:nvSpPr>
        <p:spPr>
          <a:xfrm rot="-5400000">
            <a:off x="6021182" y="1377920"/>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5"/>
          <p:cNvSpPr/>
          <p:nvPr/>
        </p:nvSpPr>
        <p:spPr>
          <a:xfrm rot="-5400000">
            <a:off x="965942" y="1377920"/>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5"/>
          <p:cNvSpPr/>
          <p:nvPr/>
        </p:nvSpPr>
        <p:spPr>
          <a:xfrm rot="-5400000">
            <a:off x="1808482" y="1377920"/>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p:nvPr/>
        </p:nvSpPr>
        <p:spPr>
          <a:xfrm rot="-5400000">
            <a:off x="2651022" y="1377920"/>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5"/>
          <p:cNvSpPr/>
          <p:nvPr/>
        </p:nvSpPr>
        <p:spPr>
          <a:xfrm rot="-5400000">
            <a:off x="3493562" y="1377920"/>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p:nvPr/>
        </p:nvSpPr>
        <p:spPr>
          <a:xfrm rot="-5400000">
            <a:off x="4336102" y="1377920"/>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p:nvPr/>
        </p:nvSpPr>
        <p:spPr>
          <a:xfrm rot="-5400000">
            <a:off x="5178642" y="1377920"/>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p:nvPr/>
        </p:nvSpPr>
        <p:spPr>
          <a:xfrm rot="-5400000">
            <a:off x="7706262" y="1377920"/>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5"/>
          <p:cNvSpPr/>
          <p:nvPr/>
        </p:nvSpPr>
        <p:spPr>
          <a:xfrm rot="-5400000">
            <a:off x="6863722" y="1377920"/>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p:nvPr/>
        </p:nvSpPr>
        <p:spPr>
          <a:xfrm rot="-5400000">
            <a:off x="9391342" y="1377920"/>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5"/>
          <p:cNvSpPr/>
          <p:nvPr/>
        </p:nvSpPr>
        <p:spPr>
          <a:xfrm rot="-5400000">
            <a:off x="8548802" y="1377920"/>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
          <p:cNvSpPr/>
          <p:nvPr/>
        </p:nvSpPr>
        <p:spPr>
          <a:xfrm rot="-5400000">
            <a:off x="11076421" y="1377920"/>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p:nvPr/>
        </p:nvSpPr>
        <p:spPr>
          <a:xfrm rot="-5400000">
            <a:off x="10233882" y="1377920"/>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rot="-5400000">
            <a:off x="123402" y="1377920"/>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rot="-5400000">
            <a:off x="11760002" y="1531078"/>
            <a:ext cx="595781" cy="268215"/>
          </a:xfrm>
          <a:custGeom>
            <a:rect b="b" l="l" r="r" t="t"/>
            <a:pathLst>
              <a:path extrusionOk="0" h="268215" w="595781">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5"/>
          <p:cNvSpPr/>
          <p:nvPr/>
        </p:nvSpPr>
        <p:spPr>
          <a:xfrm>
            <a:off x="7086653" y="159651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p:nvPr/>
        </p:nvSpPr>
        <p:spPr>
          <a:xfrm>
            <a:off x="346333" y="159651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nvSpPr>
        <p:spPr>
          <a:xfrm>
            <a:off x="1188873" y="159651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p:nvPr/>
        </p:nvSpPr>
        <p:spPr>
          <a:xfrm>
            <a:off x="2031413" y="159651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p:nvPr/>
        </p:nvSpPr>
        <p:spPr>
          <a:xfrm>
            <a:off x="2873953" y="159651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5"/>
          <p:cNvSpPr/>
          <p:nvPr/>
        </p:nvSpPr>
        <p:spPr>
          <a:xfrm>
            <a:off x="3716493" y="159651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p:nvPr/>
        </p:nvSpPr>
        <p:spPr>
          <a:xfrm>
            <a:off x="4559033" y="159651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a:off x="5401573" y="159651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p:nvPr/>
        </p:nvSpPr>
        <p:spPr>
          <a:xfrm>
            <a:off x="6244113" y="159651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a:off x="8771733" y="159651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p:nvPr/>
        </p:nvSpPr>
        <p:spPr>
          <a:xfrm>
            <a:off x="7929193" y="159651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
          <p:cNvSpPr/>
          <p:nvPr/>
        </p:nvSpPr>
        <p:spPr>
          <a:xfrm>
            <a:off x="10456813" y="159651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a:off x="9614273" y="159651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p:nvPr/>
        </p:nvSpPr>
        <p:spPr>
          <a:xfrm>
            <a:off x="11299353" y="159651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p:nvPr/>
        </p:nvSpPr>
        <p:spPr>
          <a:xfrm rot="-5400000">
            <a:off x="6442772" y="1799829"/>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p:nvPr/>
        </p:nvSpPr>
        <p:spPr>
          <a:xfrm>
            <a:off x="7120499" y="2053953"/>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
          <p:cNvSpPr/>
          <p:nvPr/>
        </p:nvSpPr>
        <p:spPr>
          <a:xfrm rot="-5400000">
            <a:off x="-148774" y="1946410"/>
            <a:ext cx="612648" cy="315100"/>
          </a:xfrm>
          <a:custGeom>
            <a:rect b="b" l="l" r="r" t="t"/>
            <a:pathLst>
              <a:path extrusionOk="0" h="315100" w="612648">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p:nvPr/>
        </p:nvSpPr>
        <p:spPr>
          <a:xfrm>
            <a:off x="377459" y="2053953"/>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p:nvPr/>
        </p:nvSpPr>
        <p:spPr>
          <a:xfrm rot="-5400000">
            <a:off x="1387532" y="1799829"/>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rot="-5400000">
            <a:off x="2230072" y="1799829"/>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p:nvPr/>
        </p:nvSpPr>
        <p:spPr>
          <a:xfrm rot="-5400000">
            <a:off x="3072612" y="1799829"/>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rot="-5400000">
            <a:off x="3915152" y="1799829"/>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rot="-5400000">
            <a:off x="4757692" y="1799829"/>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p:nvPr/>
        </p:nvSpPr>
        <p:spPr>
          <a:xfrm rot="-5400000">
            <a:off x="5600232" y="1799829"/>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a:off x="1220339" y="2053953"/>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p:nvPr/>
        </p:nvSpPr>
        <p:spPr>
          <a:xfrm>
            <a:off x="2063219" y="2053953"/>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a:off x="2906099" y="2053953"/>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a:off x="3748979" y="2053953"/>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4591859" y="2053953"/>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a:off x="5434739" y="2053953"/>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a:off x="6277619" y="2053953"/>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p:nvPr/>
        </p:nvSpPr>
        <p:spPr>
          <a:xfrm rot="-5400000">
            <a:off x="8127852" y="1799829"/>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p:nvPr/>
        </p:nvSpPr>
        <p:spPr>
          <a:xfrm>
            <a:off x="8806259" y="2053953"/>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
          <p:cNvSpPr/>
          <p:nvPr/>
        </p:nvSpPr>
        <p:spPr>
          <a:xfrm rot="-5400000">
            <a:off x="7285312" y="1799829"/>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p:nvPr/>
        </p:nvSpPr>
        <p:spPr>
          <a:xfrm>
            <a:off x="7963379" y="2053953"/>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
          <p:cNvSpPr/>
          <p:nvPr/>
        </p:nvSpPr>
        <p:spPr>
          <a:xfrm rot="-5400000">
            <a:off x="9812932" y="1799829"/>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p:nvPr/>
        </p:nvSpPr>
        <p:spPr>
          <a:xfrm>
            <a:off x="10492019" y="2053953"/>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
          <p:cNvSpPr/>
          <p:nvPr/>
        </p:nvSpPr>
        <p:spPr>
          <a:xfrm rot="-5400000">
            <a:off x="8970392" y="1799829"/>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
          <p:cNvSpPr/>
          <p:nvPr/>
        </p:nvSpPr>
        <p:spPr>
          <a:xfrm>
            <a:off x="9649139" y="2053953"/>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
          <p:cNvSpPr/>
          <p:nvPr/>
        </p:nvSpPr>
        <p:spPr>
          <a:xfrm rot="-5400000">
            <a:off x="11498011" y="1799829"/>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p:nvPr/>
        </p:nvSpPr>
        <p:spPr>
          <a:xfrm rot="-5400000">
            <a:off x="10655472" y="1799829"/>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a:off x="11334899" y="2053953"/>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rot="-5400000">
            <a:off x="544992" y="1799829"/>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5"/>
          <p:cNvSpPr/>
          <p:nvPr/>
        </p:nvSpPr>
        <p:spPr>
          <a:xfrm>
            <a:off x="6664511" y="201979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
          <p:cNvSpPr/>
          <p:nvPr/>
        </p:nvSpPr>
        <p:spPr>
          <a:xfrm>
            <a:off x="766731" y="201979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5"/>
          <p:cNvSpPr/>
          <p:nvPr/>
        </p:nvSpPr>
        <p:spPr>
          <a:xfrm>
            <a:off x="1609271" y="201979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a:off x="2451811" y="201979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a:off x="3294351" y="201979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p:nvPr/>
        </p:nvSpPr>
        <p:spPr>
          <a:xfrm>
            <a:off x="4136891" y="201979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p:nvPr/>
        </p:nvSpPr>
        <p:spPr>
          <a:xfrm>
            <a:off x="4979431" y="201979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p:nvPr/>
        </p:nvSpPr>
        <p:spPr>
          <a:xfrm>
            <a:off x="5821971" y="201979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p:nvPr/>
        </p:nvSpPr>
        <p:spPr>
          <a:xfrm>
            <a:off x="8349591" y="201979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
          <p:cNvSpPr/>
          <p:nvPr/>
        </p:nvSpPr>
        <p:spPr>
          <a:xfrm>
            <a:off x="7507051" y="201979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
          <p:cNvSpPr/>
          <p:nvPr/>
        </p:nvSpPr>
        <p:spPr>
          <a:xfrm>
            <a:off x="10034671" y="201979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
          <p:cNvSpPr/>
          <p:nvPr/>
        </p:nvSpPr>
        <p:spPr>
          <a:xfrm>
            <a:off x="9192131" y="201979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
          <p:cNvSpPr/>
          <p:nvPr/>
        </p:nvSpPr>
        <p:spPr>
          <a:xfrm>
            <a:off x="11719750" y="201979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p:nvPr/>
        </p:nvSpPr>
        <p:spPr>
          <a:xfrm>
            <a:off x="10877211" y="201979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p:nvPr/>
        </p:nvSpPr>
        <p:spPr>
          <a:xfrm rot="-5400000">
            <a:off x="6021182" y="222051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5"/>
          <p:cNvSpPr/>
          <p:nvPr/>
        </p:nvSpPr>
        <p:spPr>
          <a:xfrm rot="-5400000">
            <a:off x="965942" y="222051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
          <p:cNvSpPr/>
          <p:nvPr/>
        </p:nvSpPr>
        <p:spPr>
          <a:xfrm rot="-5400000">
            <a:off x="1808482" y="222051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
          <p:cNvSpPr/>
          <p:nvPr/>
        </p:nvSpPr>
        <p:spPr>
          <a:xfrm rot="-5400000">
            <a:off x="2651022" y="222051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
          <p:cNvSpPr/>
          <p:nvPr/>
        </p:nvSpPr>
        <p:spPr>
          <a:xfrm rot="-5400000">
            <a:off x="3493562" y="222051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5"/>
          <p:cNvSpPr/>
          <p:nvPr/>
        </p:nvSpPr>
        <p:spPr>
          <a:xfrm rot="-5400000">
            <a:off x="4336102" y="222051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
          <p:cNvSpPr/>
          <p:nvPr/>
        </p:nvSpPr>
        <p:spPr>
          <a:xfrm rot="-5400000">
            <a:off x="5178642" y="222051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rot="-5400000">
            <a:off x="7706262" y="222051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rot="-5400000">
            <a:off x="6863722" y="222051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rot="-5400000">
            <a:off x="9391342" y="222051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rot="-5400000">
            <a:off x="8548802" y="222051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rot="-5400000">
            <a:off x="11076421" y="222051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rot="-5400000">
            <a:off x="10233882" y="222051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rot="-5400000">
            <a:off x="123402" y="222051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rot="-5400000">
            <a:off x="11760003" y="2373673"/>
            <a:ext cx="595780" cy="268215"/>
          </a:xfrm>
          <a:custGeom>
            <a:rect b="b" l="l" r="r" t="t"/>
            <a:pathLst>
              <a:path extrusionOk="0" h="268215" w="595780">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5"/>
          <p:cNvSpPr/>
          <p:nvPr/>
        </p:nvSpPr>
        <p:spPr>
          <a:xfrm>
            <a:off x="7086653" y="243911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5"/>
          <p:cNvSpPr/>
          <p:nvPr/>
        </p:nvSpPr>
        <p:spPr>
          <a:xfrm>
            <a:off x="346333" y="243911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5"/>
          <p:cNvSpPr/>
          <p:nvPr/>
        </p:nvSpPr>
        <p:spPr>
          <a:xfrm>
            <a:off x="1188873" y="243911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5"/>
          <p:cNvSpPr/>
          <p:nvPr/>
        </p:nvSpPr>
        <p:spPr>
          <a:xfrm>
            <a:off x="2031413" y="243911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5"/>
          <p:cNvSpPr/>
          <p:nvPr/>
        </p:nvSpPr>
        <p:spPr>
          <a:xfrm>
            <a:off x="2873953" y="243911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5"/>
          <p:cNvSpPr/>
          <p:nvPr/>
        </p:nvSpPr>
        <p:spPr>
          <a:xfrm>
            <a:off x="3716493" y="243911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5"/>
          <p:cNvSpPr/>
          <p:nvPr/>
        </p:nvSpPr>
        <p:spPr>
          <a:xfrm>
            <a:off x="4559033" y="243911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
          <p:cNvSpPr/>
          <p:nvPr/>
        </p:nvSpPr>
        <p:spPr>
          <a:xfrm>
            <a:off x="5401573" y="243911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5"/>
          <p:cNvSpPr/>
          <p:nvPr/>
        </p:nvSpPr>
        <p:spPr>
          <a:xfrm>
            <a:off x="6244113" y="243911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
          <p:cNvSpPr/>
          <p:nvPr/>
        </p:nvSpPr>
        <p:spPr>
          <a:xfrm>
            <a:off x="8771733" y="243911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5"/>
          <p:cNvSpPr/>
          <p:nvPr/>
        </p:nvSpPr>
        <p:spPr>
          <a:xfrm>
            <a:off x="7929193" y="243911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5"/>
          <p:cNvSpPr/>
          <p:nvPr/>
        </p:nvSpPr>
        <p:spPr>
          <a:xfrm>
            <a:off x="10456813" y="243911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5"/>
          <p:cNvSpPr/>
          <p:nvPr/>
        </p:nvSpPr>
        <p:spPr>
          <a:xfrm>
            <a:off x="9614273" y="243911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5"/>
          <p:cNvSpPr/>
          <p:nvPr/>
        </p:nvSpPr>
        <p:spPr>
          <a:xfrm>
            <a:off x="11299353" y="243911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5"/>
          <p:cNvSpPr/>
          <p:nvPr/>
        </p:nvSpPr>
        <p:spPr>
          <a:xfrm rot="-5400000">
            <a:off x="6442772" y="264850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5"/>
          <p:cNvSpPr/>
          <p:nvPr/>
        </p:nvSpPr>
        <p:spPr>
          <a:xfrm>
            <a:off x="7120499" y="2902626"/>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5"/>
          <p:cNvSpPr/>
          <p:nvPr/>
        </p:nvSpPr>
        <p:spPr>
          <a:xfrm rot="-5400000">
            <a:off x="-148774" y="2795083"/>
            <a:ext cx="612648" cy="315100"/>
          </a:xfrm>
          <a:custGeom>
            <a:rect b="b" l="l" r="r" t="t"/>
            <a:pathLst>
              <a:path extrusionOk="0" h="315100" w="612648">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5"/>
          <p:cNvSpPr/>
          <p:nvPr/>
        </p:nvSpPr>
        <p:spPr>
          <a:xfrm>
            <a:off x="377459" y="2902626"/>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5"/>
          <p:cNvSpPr/>
          <p:nvPr/>
        </p:nvSpPr>
        <p:spPr>
          <a:xfrm rot="-5400000">
            <a:off x="1387532" y="264850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5"/>
          <p:cNvSpPr/>
          <p:nvPr/>
        </p:nvSpPr>
        <p:spPr>
          <a:xfrm rot="-5400000">
            <a:off x="2230072" y="264850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5"/>
          <p:cNvSpPr/>
          <p:nvPr/>
        </p:nvSpPr>
        <p:spPr>
          <a:xfrm rot="-5400000">
            <a:off x="3072612" y="264850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5"/>
          <p:cNvSpPr/>
          <p:nvPr/>
        </p:nvSpPr>
        <p:spPr>
          <a:xfrm rot="-5400000">
            <a:off x="3915152" y="264850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5"/>
          <p:cNvSpPr/>
          <p:nvPr/>
        </p:nvSpPr>
        <p:spPr>
          <a:xfrm rot="-5400000">
            <a:off x="4757692" y="264850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5"/>
          <p:cNvSpPr/>
          <p:nvPr/>
        </p:nvSpPr>
        <p:spPr>
          <a:xfrm rot="-5400000">
            <a:off x="5600232" y="264850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5"/>
          <p:cNvSpPr/>
          <p:nvPr/>
        </p:nvSpPr>
        <p:spPr>
          <a:xfrm>
            <a:off x="1220339" y="2902626"/>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5"/>
          <p:cNvSpPr/>
          <p:nvPr/>
        </p:nvSpPr>
        <p:spPr>
          <a:xfrm>
            <a:off x="2063219" y="2902626"/>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5"/>
          <p:cNvSpPr/>
          <p:nvPr/>
        </p:nvSpPr>
        <p:spPr>
          <a:xfrm>
            <a:off x="2906099" y="2902626"/>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5"/>
          <p:cNvSpPr/>
          <p:nvPr/>
        </p:nvSpPr>
        <p:spPr>
          <a:xfrm>
            <a:off x="3748979" y="2902626"/>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5"/>
          <p:cNvSpPr/>
          <p:nvPr/>
        </p:nvSpPr>
        <p:spPr>
          <a:xfrm>
            <a:off x="4591859" y="2902626"/>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5"/>
          <p:cNvSpPr/>
          <p:nvPr/>
        </p:nvSpPr>
        <p:spPr>
          <a:xfrm>
            <a:off x="5434739" y="2902626"/>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5"/>
          <p:cNvSpPr/>
          <p:nvPr/>
        </p:nvSpPr>
        <p:spPr>
          <a:xfrm>
            <a:off x="6277619" y="2902626"/>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5"/>
          <p:cNvSpPr/>
          <p:nvPr/>
        </p:nvSpPr>
        <p:spPr>
          <a:xfrm rot="-5400000">
            <a:off x="8127852" y="264850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5"/>
          <p:cNvSpPr/>
          <p:nvPr/>
        </p:nvSpPr>
        <p:spPr>
          <a:xfrm>
            <a:off x="8806259" y="2902626"/>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5"/>
          <p:cNvSpPr/>
          <p:nvPr/>
        </p:nvSpPr>
        <p:spPr>
          <a:xfrm rot="-5400000">
            <a:off x="7285312" y="264850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5"/>
          <p:cNvSpPr/>
          <p:nvPr/>
        </p:nvSpPr>
        <p:spPr>
          <a:xfrm>
            <a:off x="7963379" y="2902626"/>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5"/>
          <p:cNvSpPr/>
          <p:nvPr/>
        </p:nvSpPr>
        <p:spPr>
          <a:xfrm rot="-5400000">
            <a:off x="9812932" y="264850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5"/>
          <p:cNvSpPr/>
          <p:nvPr/>
        </p:nvSpPr>
        <p:spPr>
          <a:xfrm>
            <a:off x="10492019" y="2902626"/>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5"/>
          <p:cNvSpPr/>
          <p:nvPr/>
        </p:nvSpPr>
        <p:spPr>
          <a:xfrm rot="-5400000">
            <a:off x="8970392" y="264850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a:off x="9649139" y="2902626"/>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
          <p:cNvSpPr/>
          <p:nvPr/>
        </p:nvSpPr>
        <p:spPr>
          <a:xfrm rot="-5400000">
            <a:off x="11498011" y="264850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
          <p:cNvSpPr/>
          <p:nvPr/>
        </p:nvSpPr>
        <p:spPr>
          <a:xfrm rot="-5400000">
            <a:off x="10655472" y="264850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
          <p:cNvSpPr/>
          <p:nvPr/>
        </p:nvSpPr>
        <p:spPr>
          <a:xfrm>
            <a:off x="11334899" y="2902626"/>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p:nvPr/>
        </p:nvSpPr>
        <p:spPr>
          <a:xfrm rot="-5400000">
            <a:off x="544992" y="264850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5"/>
          <p:cNvSpPr/>
          <p:nvPr/>
        </p:nvSpPr>
        <p:spPr>
          <a:xfrm>
            <a:off x="6664511" y="286846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5"/>
          <p:cNvSpPr/>
          <p:nvPr/>
        </p:nvSpPr>
        <p:spPr>
          <a:xfrm>
            <a:off x="766731" y="286846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5"/>
          <p:cNvSpPr/>
          <p:nvPr/>
        </p:nvSpPr>
        <p:spPr>
          <a:xfrm>
            <a:off x="1609271" y="286846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5"/>
          <p:cNvSpPr/>
          <p:nvPr/>
        </p:nvSpPr>
        <p:spPr>
          <a:xfrm>
            <a:off x="2451811" y="286846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5"/>
          <p:cNvSpPr/>
          <p:nvPr/>
        </p:nvSpPr>
        <p:spPr>
          <a:xfrm>
            <a:off x="3294351" y="286846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5"/>
          <p:cNvSpPr/>
          <p:nvPr/>
        </p:nvSpPr>
        <p:spPr>
          <a:xfrm>
            <a:off x="4136891" y="286846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5"/>
          <p:cNvSpPr/>
          <p:nvPr/>
        </p:nvSpPr>
        <p:spPr>
          <a:xfrm>
            <a:off x="4979431" y="286846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5"/>
          <p:cNvSpPr/>
          <p:nvPr/>
        </p:nvSpPr>
        <p:spPr>
          <a:xfrm>
            <a:off x="5821971" y="286846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5"/>
          <p:cNvSpPr/>
          <p:nvPr/>
        </p:nvSpPr>
        <p:spPr>
          <a:xfrm>
            <a:off x="8349591" y="286846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5"/>
          <p:cNvSpPr/>
          <p:nvPr/>
        </p:nvSpPr>
        <p:spPr>
          <a:xfrm>
            <a:off x="7507051" y="286846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5"/>
          <p:cNvSpPr/>
          <p:nvPr/>
        </p:nvSpPr>
        <p:spPr>
          <a:xfrm>
            <a:off x="10034671" y="286846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5"/>
          <p:cNvSpPr/>
          <p:nvPr/>
        </p:nvSpPr>
        <p:spPr>
          <a:xfrm>
            <a:off x="9192131" y="286846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5"/>
          <p:cNvSpPr/>
          <p:nvPr/>
        </p:nvSpPr>
        <p:spPr>
          <a:xfrm>
            <a:off x="11719750" y="286846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5"/>
          <p:cNvSpPr/>
          <p:nvPr/>
        </p:nvSpPr>
        <p:spPr>
          <a:xfrm>
            <a:off x="10877211" y="286846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5"/>
          <p:cNvSpPr/>
          <p:nvPr/>
        </p:nvSpPr>
        <p:spPr>
          <a:xfrm rot="-5400000">
            <a:off x="6021182" y="307077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5"/>
          <p:cNvSpPr/>
          <p:nvPr/>
        </p:nvSpPr>
        <p:spPr>
          <a:xfrm rot="-5400000">
            <a:off x="965942" y="307077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5"/>
          <p:cNvSpPr/>
          <p:nvPr/>
        </p:nvSpPr>
        <p:spPr>
          <a:xfrm rot="-5400000">
            <a:off x="1808482" y="307077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5"/>
          <p:cNvSpPr/>
          <p:nvPr/>
        </p:nvSpPr>
        <p:spPr>
          <a:xfrm rot="-5400000">
            <a:off x="2651022" y="307077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5"/>
          <p:cNvSpPr/>
          <p:nvPr/>
        </p:nvSpPr>
        <p:spPr>
          <a:xfrm rot="-5400000">
            <a:off x="3493562" y="307077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5"/>
          <p:cNvSpPr/>
          <p:nvPr/>
        </p:nvSpPr>
        <p:spPr>
          <a:xfrm rot="-5400000">
            <a:off x="4336102" y="307077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5"/>
          <p:cNvSpPr/>
          <p:nvPr/>
        </p:nvSpPr>
        <p:spPr>
          <a:xfrm rot="-5400000">
            <a:off x="5178642" y="307077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5"/>
          <p:cNvSpPr/>
          <p:nvPr/>
        </p:nvSpPr>
        <p:spPr>
          <a:xfrm rot="-5400000">
            <a:off x="7706262" y="307077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5"/>
          <p:cNvSpPr/>
          <p:nvPr/>
        </p:nvSpPr>
        <p:spPr>
          <a:xfrm rot="-5400000">
            <a:off x="6863722" y="307077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5"/>
          <p:cNvSpPr/>
          <p:nvPr/>
        </p:nvSpPr>
        <p:spPr>
          <a:xfrm rot="-5400000">
            <a:off x="9391342" y="307077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5"/>
          <p:cNvSpPr/>
          <p:nvPr/>
        </p:nvSpPr>
        <p:spPr>
          <a:xfrm rot="-5400000">
            <a:off x="8548802" y="307077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p:nvPr/>
        </p:nvSpPr>
        <p:spPr>
          <a:xfrm rot="-5400000">
            <a:off x="11076421" y="307077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5"/>
          <p:cNvSpPr/>
          <p:nvPr/>
        </p:nvSpPr>
        <p:spPr>
          <a:xfrm rot="-5400000">
            <a:off x="10233882" y="307077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5"/>
          <p:cNvSpPr/>
          <p:nvPr/>
        </p:nvSpPr>
        <p:spPr>
          <a:xfrm rot="-5400000">
            <a:off x="123402" y="307077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5"/>
          <p:cNvSpPr/>
          <p:nvPr/>
        </p:nvSpPr>
        <p:spPr>
          <a:xfrm rot="-5400000">
            <a:off x="11760002" y="3223930"/>
            <a:ext cx="595781" cy="268215"/>
          </a:xfrm>
          <a:custGeom>
            <a:rect b="b" l="l" r="r" t="t"/>
            <a:pathLst>
              <a:path extrusionOk="0" h="268215" w="595781">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5"/>
          <p:cNvSpPr/>
          <p:nvPr/>
        </p:nvSpPr>
        <p:spPr>
          <a:xfrm>
            <a:off x="7086653" y="328936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5"/>
          <p:cNvSpPr/>
          <p:nvPr/>
        </p:nvSpPr>
        <p:spPr>
          <a:xfrm>
            <a:off x="346333" y="328936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5"/>
          <p:cNvSpPr/>
          <p:nvPr/>
        </p:nvSpPr>
        <p:spPr>
          <a:xfrm>
            <a:off x="1188873" y="328936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a:off x="2031413" y="328936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5"/>
          <p:cNvSpPr/>
          <p:nvPr/>
        </p:nvSpPr>
        <p:spPr>
          <a:xfrm>
            <a:off x="2873953" y="328936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5"/>
          <p:cNvSpPr/>
          <p:nvPr/>
        </p:nvSpPr>
        <p:spPr>
          <a:xfrm>
            <a:off x="3716493" y="328936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5"/>
          <p:cNvSpPr/>
          <p:nvPr/>
        </p:nvSpPr>
        <p:spPr>
          <a:xfrm>
            <a:off x="4559033" y="328936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5"/>
          <p:cNvSpPr/>
          <p:nvPr/>
        </p:nvSpPr>
        <p:spPr>
          <a:xfrm>
            <a:off x="5401573" y="328936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5"/>
          <p:cNvSpPr/>
          <p:nvPr/>
        </p:nvSpPr>
        <p:spPr>
          <a:xfrm>
            <a:off x="6244113" y="328936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5"/>
          <p:cNvSpPr/>
          <p:nvPr/>
        </p:nvSpPr>
        <p:spPr>
          <a:xfrm>
            <a:off x="8771733" y="328936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5"/>
          <p:cNvSpPr/>
          <p:nvPr/>
        </p:nvSpPr>
        <p:spPr>
          <a:xfrm>
            <a:off x="7929193" y="328936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5"/>
          <p:cNvSpPr/>
          <p:nvPr/>
        </p:nvSpPr>
        <p:spPr>
          <a:xfrm>
            <a:off x="10456813" y="328936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5"/>
          <p:cNvSpPr/>
          <p:nvPr/>
        </p:nvSpPr>
        <p:spPr>
          <a:xfrm>
            <a:off x="9614273" y="328936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5"/>
          <p:cNvSpPr/>
          <p:nvPr/>
        </p:nvSpPr>
        <p:spPr>
          <a:xfrm>
            <a:off x="11299353" y="328936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5"/>
          <p:cNvSpPr/>
          <p:nvPr/>
        </p:nvSpPr>
        <p:spPr>
          <a:xfrm rot="-5400000">
            <a:off x="6442772" y="3492681"/>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5"/>
          <p:cNvSpPr/>
          <p:nvPr/>
        </p:nvSpPr>
        <p:spPr>
          <a:xfrm>
            <a:off x="7120499" y="3746805"/>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5"/>
          <p:cNvSpPr/>
          <p:nvPr/>
        </p:nvSpPr>
        <p:spPr>
          <a:xfrm rot="-5400000">
            <a:off x="-148774" y="3639262"/>
            <a:ext cx="612648" cy="315100"/>
          </a:xfrm>
          <a:custGeom>
            <a:rect b="b" l="l" r="r" t="t"/>
            <a:pathLst>
              <a:path extrusionOk="0" h="315100" w="612648">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5"/>
          <p:cNvSpPr/>
          <p:nvPr/>
        </p:nvSpPr>
        <p:spPr>
          <a:xfrm>
            <a:off x="377459" y="3746805"/>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5"/>
          <p:cNvSpPr/>
          <p:nvPr/>
        </p:nvSpPr>
        <p:spPr>
          <a:xfrm rot="-5400000">
            <a:off x="1387532" y="3492681"/>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5"/>
          <p:cNvSpPr/>
          <p:nvPr/>
        </p:nvSpPr>
        <p:spPr>
          <a:xfrm rot="-5400000">
            <a:off x="2230072" y="3492681"/>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5"/>
          <p:cNvSpPr/>
          <p:nvPr/>
        </p:nvSpPr>
        <p:spPr>
          <a:xfrm rot="-5400000">
            <a:off x="3072612" y="3492681"/>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5"/>
          <p:cNvSpPr/>
          <p:nvPr/>
        </p:nvSpPr>
        <p:spPr>
          <a:xfrm rot="-5400000">
            <a:off x="3915152" y="3492681"/>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5"/>
          <p:cNvSpPr/>
          <p:nvPr/>
        </p:nvSpPr>
        <p:spPr>
          <a:xfrm rot="-5400000">
            <a:off x="4757692" y="3492681"/>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5"/>
          <p:cNvSpPr/>
          <p:nvPr/>
        </p:nvSpPr>
        <p:spPr>
          <a:xfrm rot="-5400000">
            <a:off x="5600232" y="3492681"/>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5"/>
          <p:cNvSpPr/>
          <p:nvPr/>
        </p:nvSpPr>
        <p:spPr>
          <a:xfrm>
            <a:off x="1220339" y="3746805"/>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5"/>
          <p:cNvSpPr/>
          <p:nvPr/>
        </p:nvSpPr>
        <p:spPr>
          <a:xfrm>
            <a:off x="2063219" y="3746805"/>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5"/>
          <p:cNvSpPr/>
          <p:nvPr/>
        </p:nvSpPr>
        <p:spPr>
          <a:xfrm>
            <a:off x="2906099" y="3746805"/>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5"/>
          <p:cNvSpPr/>
          <p:nvPr/>
        </p:nvSpPr>
        <p:spPr>
          <a:xfrm>
            <a:off x="3748979" y="3746805"/>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5"/>
          <p:cNvSpPr/>
          <p:nvPr/>
        </p:nvSpPr>
        <p:spPr>
          <a:xfrm>
            <a:off x="4591859" y="3746805"/>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5"/>
          <p:cNvSpPr/>
          <p:nvPr/>
        </p:nvSpPr>
        <p:spPr>
          <a:xfrm>
            <a:off x="5434739" y="3746805"/>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5"/>
          <p:cNvSpPr/>
          <p:nvPr/>
        </p:nvSpPr>
        <p:spPr>
          <a:xfrm>
            <a:off x="6277619" y="3746805"/>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5"/>
          <p:cNvSpPr/>
          <p:nvPr/>
        </p:nvSpPr>
        <p:spPr>
          <a:xfrm rot="-5400000">
            <a:off x="8127852" y="3492681"/>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5"/>
          <p:cNvSpPr/>
          <p:nvPr/>
        </p:nvSpPr>
        <p:spPr>
          <a:xfrm>
            <a:off x="8806259" y="3746805"/>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5"/>
          <p:cNvSpPr/>
          <p:nvPr/>
        </p:nvSpPr>
        <p:spPr>
          <a:xfrm rot="-5400000">
            <a:off x="7285312" y="3492681"/>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5"/>
          <p:cNvSpPr/>
          <p:nvPr/>
        </p:nvSpPr>
        <p:spPr>
          <a:xfrm>
            <a:off x="7963379" y="3746805"/>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5"/>
          <p:cNvSpPr/>
          <p:nvPr/>
        </p:nvSpPr>
        <p:spPr>
          <a:xfrm rot="-5400000">
            <a:off x="9812932" y="3492681"/>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5"/>
          <p:cNvSpPr/>
          <p:nvPr/>
        </p:nvSpPr>
        <p:spPr>
          <a:xfrm>
            <a:off x="10492019" y="3746805"/>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5"/>
          <p:cNvSpPr/>
          <p:nvPr/>
        </p:nvSpPr>
        <p:spPr>
          <a:xfrm rot="-5400000">
            <a:off x="8970392" y="3492681"/>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5"/>
          <p:cNvSpPr/>
          <p:nvPr/>
        </p:nvSpPr>
        <p:spPr>
          <a:xfrm>
            <a:off x="9649139" y="3746805"/>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5"/>
          <p:cNvSpPr/>
          <p:nvPr/>
        </p:nvSpPr>
        <p:spPr>
          <a:xfrm rot="-5400000">
            <a:off x="11498011" y="3492681"/>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5"/>
          <p:cNvSpPr/>
          <p:nvPr/>
        </p:nvSpPr>
        <p:spPr>
          <a:xfrm rot="-5400000">
            <a:off x="10655472" y="3492681"/>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5"/>
          <p:cNvSpPr/>
          <p:nvPr/>
        </p:nvSpPr>
        <p:spPr>
          <a:xfrm>
            <a:off x="11334899" y="3746805"/>
            <a:ext cx="99900" cy="99900"/>
          </a:xfrm>
          <a:prstGeom prst="ellipse">
            <a:avLst/>
          </a:prstGeom>
          <a:solidFill>
            <a:schemeClr val="lt1"/>
          </a:solidFill>
          <a:ln cap="flat" cmpd="sng" w="13950">
            <a:solidFill>
              <a:srgbClr val="CBAE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5"/>
          <p:cNvSpPr/>
          <p:nvPr/>
        </p:nvSpPr>
        <p:spPr>
          <a:xfrm rot="-5400000">
            <a:off x="544992" y="3492681"/>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5"/>
          <p:cNvSpPr/>
          <p:nvPr/>
        </p:nvSpPr>
        <p:spPr>
          <a:xfrm>
            <a:off x="6664511" y="371264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5"/>
          <p:cNvSpPr/>
          <p:nvPr/>
        </p:nvSpPr>
        <p:spPr>
          <a:xfrm>
            <a:off x="766731" y="371264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5"/>
          <p:cNvSpPr/>
          <p:nvPr/>
        </p:nvSpPr>
        <p:spPr>
          <a:xfrm>
            <a:off x="1609271" y="371264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5"/>
          <p:cNvSpPr/>
          <p:nvPr/>
        </p:nvSpPr>
        <p:spPr>
          <a:xfrm>
            <a:off x="2451811" y="371264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5"/>
          <p:cNvSpPr/>
          <p:nvPr/>
        </p:nvSpPr>
        <p:spPr>
          <a:xfrm>
            <a:off x="3294351" y="371264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5"/>
          <p:cNvSpPr/>
          <p:nvPr/>
        </p:nvSpPr>
        <p:spPr>
          <a:xfrm>
            <a:off x="4136891" y="371264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5"/>
          <p:cNvSpPr/>
          <p:nvPr/>
        </p:nvSpPr>
        <p:spPr>
          <a:xfrm>
            <a:off x="4979431" y="371264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5"/>
          <p:cNvSpPr/>
          <p:nvPr/>
        </p:nvSpPr>
        <p:spPr>
          <a:xfrm>
            <a:off x="5821971" y="371264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5"/>
          <p:cNvSpPr/>
          <p:nvPr/>
        </p:nvSpPr>
        <p:spPr>
          <a:xfrm>
            <a:off x="8349591" y="371264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5"/>
          <p:cNvSpPr/>
          <p:nvPr/>
        </p:nvSpPr>
        <p:spPr>
          <a:xfrm>
            <a:off x="7507051" y="371264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5"/>
          <p:cNvSpPr/>
          <p:nvPr/>
        </p:nvSpPr>
        <p:spPr>
          <a:xfrm>
            <a:off x="10034671" y="371264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5"/>
          <p:cNvSpPr/>
          <p:nvPr/>
        </p:nvSpPr>
        <p:spPr>
          <a:xfrm>
            <a:off x="9192131" y="371264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5"/>
          <p:cNvSpPr/>
          <p:nvPr/>
        </p:nvSpPr>
        <p:spPr>
          <a:xfrm>
            <a:off x="11719750" y="371264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5"/>
          <p:cNvSpPr/>
          <p:nvPr/>
        </p:nvSpPr>
        <p:spPr>
          <a:xfrm>
            <a:off x="10877211" y="371264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5"/>
          <p:cNvSpPr/>
          <p:nvPr/>
        </p:nvSpPr>
        <p:spPr>
          <a:xfrm rot="-5400000">
            <a:off x="6021182" y="391677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5"/>
          <p:cNvSpPr/>
          <p:nvPr/>
        </p:nvSpPr>
        <p:spPr>
          <a:xfrm rot="-5400000">
            <a:off x="965942" y="391677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5"/>
          <p:cNvSpPr/>
          <p:nvPr/>
        </p:nvSpPr>
        <p:spPr>
          <a:xfrm rot="-5400000">
            <a:off x="1808482" y="391677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5"/>
          <p:cNvSpPr/>
          <p:nvPr/>
        </p:nvSpPr>
        <p:spPr>
          <a:xfrm rot="-5400000">
            <a:off x="2651022" y="391677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5"/>
          <p:cNvSpPr/>
          <p:nvPr/>
        </p:nvSpPr>
        <p:spPr>
          <a:xfrm rot="-5400000">
            <a:off x="3493562" y="391677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rot="-5400000">
            <a:off x="4336102" y="391677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rot="-5400000">
            <a:off x="5178642" y="391677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rot="-5400000">
            <a:off x="7706262" y="391677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5"/>
          <p:cNvSpPr/>
          <p:nvPr/>
        </p:nvSpPr>
        <p:spPr>
          <a:xfrm rot="-5400000">
            <a:off x="6863722" y="391677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5"/>
          <p:cNvSpPr/>
          <p:nvPr/>
        </p:nvSpPr>
        <p:spPr>
          <a:xfrm rot="-5400000">
            <a:off x="9391342" y="391677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5"/>
          <p:cNvSpPr/>
          <p:nvPr/>
        </p:nvSpPr>
        <p:spPr>
          <a:xfrm rot="-5400000">
            <a:off x="8548802" y="391677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5"/>
          <p:cNvSpPr/>
          <p:nvPr/>
        </p:nvSpPr>
        <p:spPr>
          <a:xfrm rot="-5400000">
            <a:off x="11076421" y="391677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5"/>
          <p:cNvSpPr/>
          <p:nvPr/>
        </p:nvSpPr>
        <p:spPr>
          <a:xfrm rot="-5400000">
            <a:off x="10233882" y="391677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5"/>
          <p:cNvSpPr/>
          <p:nvPr/>
        </p:nvSpPr>
        <p:spPr>
          <a:xfrm rot="-5400000">
            <a:off x="123402" y="391677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rot="-5400000">
            <a:off x="11760002" y="4069935"/>
            <a:ext cx="595781" cy="268215"/>
          </a:xfrm>
          <a:custGeom>
            <a:rect b="b" l="l" r="r" t="t"/>
            <a:pathLst>
              <a:path extrusionOk="0" h="268215" w="595781">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a:off x="7086653" y="413537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a:off x="346333" y="413537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5"/>
          <p:cNvSpPr/>
          <p:nvPr/>
        </p:nvSpPr>
        <p:spPr>
          <a:xfrm>
            <a:off x="1188873" y="413537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5"/>
          <p:cNvSpPr/>
          <p:nvPr/>
        </p:nvSpPr>
        <p:spPr>
          <a:xfrm>
            <a:off x="2031413" y="413537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5"/>
          <p:cNvSpPr/>
          <p:nvPr/>
        </p:nvSpPr>
        <p:spPr>
          <a:xfrm>
            <a:off x="2873953" y="413537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5"/>
          <p:cNvSpPr/>
          <p:nvPr/>
        </p:nvSpPr>
        <p:spPr>
          <a:xfrm>
            <a:off x="3716493" y="413537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5"/>
          <p:cNvSpPr/>
          <p:nvPr/>
        </p:nvSpPr>
        <p:spPr>
          <a:xfrm>
            <a:off x="4559033" y="413537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5"/>
          <p:cNvSpPr/>
          <p:nvPr/>
        </p:nvSpPr>
        <p:spPr>
          <a:xfrm>
            <a:off x="5401573" y="413537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5"/>
          <p:cNvSpPr/>
          <p:nvPr/>
        </p:nvSpPr>
        <p:spPr>
          <a:xfrm>
            <a:off x="6244113" y="413537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5"/>
          <p:cNvSpPr/>
          <p:nvPr/>
        </p:nvSpPr>
        <p:spPr>
          <a:xfrm>
            <a:off x="8771733" y="413537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5"/>
          <p:cNvSpPr/>
          <p:nvPr/>
        </p:nvSpPr>
        <p:spPr>
          <a:xfrm>
            <a:off x="7929193" y="413537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5"/>
          <p:cNvSpPr/>
          <p:nvPr/>
        </p:nvSpPr>
        <p:spPr>
          <a:xfrm>
            <a:off x="10456813" y="413537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5"/>
          <p:cNvSpPr/>
          <p:nvPr/>
        </p:nvSpPr>
        <p:spPr>
          <a:xfrm>
            <a:off x="9614273" y="413537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5"/>
          <p:cNvSpPr/>
          <p:nvPr/>
        </p:nvSpPr>
        <p:spPr>
          <a:xfrm>
            <a:off x="11299353" y="413537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5"/>
          <p:cNvSpPr/>
          <p:nvPr/>
        </p:nvSpPr>
        <p:spPr>
          <a:xfrm rot="-5400000">
            <a:off x="6636142" y="4185695"/>
            <a:ext cx="232840" cy="539773"/>
          </a:xfrm>
          <a:custGeom>
            <a:rect b="b" l="l" r="r" t="t"/>
            <a:pathLst>
              <a:path extrusionOk="0" h="539773" w="232840">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5"/>
          <p:cNvSpPr/>
          <p:nvPr/>
        </p:nvSpPr>
        <p:spPr>
          <a:xfrm rot="-5400000">
            <a:off x="22905" y="4316257"/>
            <a:ext cx="232840" cy="278649"/>
          </a:xfrm>
          <a:custGeom>
            <a:rect b="b" l="l" r="r" t="t"/>
            <a:pathLst>
              <a:path extrusionOk="0" h="278649" w="232840">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5"/>
          <p:cNvSpPr/>
          <p:nvPr/>
        </p:nvSpPr>
        <p:spPr>
          <a:xfrm rot="-5400000">
            <a:off x="1580901" y="4185695"/>
            <a:ext cx="232840" cy="539772"/>
          </a:xfrm>
          <a:custGeom>
            <a:rect b="b" l="l" r="r" t="t"/>
            <a:pathLst>
              <a:path extrusionOk="0" h="539772" w="232840">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5"/>
          <p:cNvSpPr/>
          <p:nvPr/>
        </p:nvSpPr>
        <p:spPr>
          <a:xfrm rot="-5400000">
            <a:off x="2423441" y="4185695"/>
            <a:ext cx="232840" cy="539772"/>
          </a:xfrm>
          <a:custGeom>
            <a:rect b="b" l="l" r="r" t="t"/>
            <a:pathLst>
              <a:path extrusionOk="0" h="539772" w="232840">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5"/>
          <p:cNvSpPr/>
          <p:nvPr/>
        </p:nvSpPr>
        <p:spPr>
          <a:xfrm rot="-5400000">
            <a:off x="3265981" y="4185695"/>
            <a:ext cx="232840" cy="539772"/>
          </a:xfrm>
          <a:custGeom>
            <a:rect b="b" l="l" r="r" t="t"/>
            <a:pathLst>
              <a:path extrusionOk="0" h="539772" w="232840">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5"/>
          <p:cNvSpPr/>
          <p:nvPr/>
        </p:nvSpPr>
        <p:spPr>
          <a:xfrm rot="-5400000">
            <a:off x="4108522" y="4185695"/>
            <a:ext cx="232840" cy="539773"/>
          </a:xfrm>
          <a:custGeom>
            <a:rect b="b" l="l" r="r" t="t"/>
            <a:pathLst>
              <a:path extrusionOk="0" h="539773" w="232840">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5"/>
          <p:cNvSpPr/>
          <p:nvPr/>
        </p:nvSpPr>
        <p:spPr>
          <a:xfrm rot="-5400000">
            <a:off x="4951062" y="4185695"/>
            <a:ext cx="232840" cy="539773"/>
          </a:xfrm>
          <a:custGeom>
            <a:rect b="b" l="l" r="r" t="t"/>
            <a:pathLst>
              <a:path extrusionOk="0" h="539773" w="232840">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5"/>
          <p:cNvSpPr/>
          <p:nvPr/>
        </p:nvSpPr>
        <p:spPr>
          <a:xfrm rot="-5400000">
            <a:off x="5793602" y="4185695"/>
            <a:ext cx="232840" cy="539773"/>
          </a:xfrm>
          <a:custGeom>
            <a:rect b="b" l="l" r="r" t="t"/>
            <a:pathLst>
              <a:path extrusionOk="0" h="539773" w="232840">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5"/>
          <p:cNvSpPr/>
          <p:nvPr/>
        </p:nvSpPr>
        <p:spPr>
          <a:xfrm rot="-5400000">
            <a:off x="8321221" y="4185695"/>
            <a:ext cx="232840" cy="539772"/>
          </a:xfrm>
          <a:custGeom>
            <a:rect b="b" l="l" r="r" t="t"/>
            <a:pathLst>
              <a:path extrusionOk="0" h="539772" w="232840">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5"/>
          <p:cNvSpPr/>
          <p:nvPr/>
        </p:nvSpPr>
        <p:spPr>
          <a:xfrm rot="-5400000">
            <a:off x="7478682" y="4185695"/>
            <a:ext cx="232840" cy="539773"/>
          </a:xfrm>
          <a:custGeom>
            <a:rect b="b" l="l" r="r" t="t"/>
            <a:pathLst>
              <a:path extrusionOk="0" h="539773" w="232840">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5"/>
          <p:cNvSpPr/>
          <p:nvPr/>
        </p:nvSpPr>
        <p:spPr>
          <a:xfrm rot="-5400000">
            <a:off x="10006301" y="4185695"/>
            <a:ext cx="232840" cy="539772"/>
          </a:xfrm>
          <a:custGeom>
            <a:rect b="b" l="l" r="r" t="t"/>
            <a:pathLst>
              <a:path extrusionOk="0" h="539772" w="232840">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5"/>
          <p:cNvSpPr/>
          <p:nvPr/>
        </p:nvSpPr>
        <p:spPr>
          <a:xfrm rot="-5400000">
            <a:off x="9163761" y="4185695"/>
            <a:ext cx="232840" cy="539772"/>
          </a:xfrm>
          <a:custGeom>
            <a:rect b="b" l="l" r="r" t="t"/>
            <a:pathLst>
              <a:path extrusionOk="0" h="539772" w="232840">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5"/>
          <p:cNvSpPr/>
          <p:nvPr/>
        </p:nvSpPr>
        <p:spPr>
          <a:xfrm rot="-5400000">
            <a:off x="11691380" y="4185695"/>
            <a:ext cx="232840" cy="539772"/>
          </a:xfrm>
          <a:custGeom>
            <a:rect b="b" l="l" r="r" t="t"/>
            <a:pathLst>
              <a:path extrusionOk="0" h="539772" w="232840">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5"/>
          <p:cNvSpPr/>
          <p:nvPr/>
        </p:nvSpPr>
        <p:spPr>
          <a:xfrm rot="-5400000">
            <a:off x="10848841" y="4185695"/>
            <a:ext cx="232840" cy="539772"/>
          </a:xfrm>
          <a:custGeom>
            <a:rect b="b" l="l" r="r" t="t"/>
            <a:pathLst>
              <a:path extrusionOk="0" h="539772" w="232840">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5"/>
          <p:cNvSpPr/>
          <p:nvPr/>
        </p:nvSpPr>
        <p:spPr>
          <a:xfrm rot="-5400000">
            <a:off x="733383" y="4185695"/>
            <a:ext cx="232840" cy="539772"/>
          </a:xfrm>
          <a:custGeom>
            <a:rect b="b" l="l" r="r" t="t"/>
            <a:pathLst>
              <a:path extrusionOk="0" h="539772" w="232840">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rgbClr val="CBA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5"/>
          <p:cNvSpPr/>
          <p:nvPr/>
        </p:nvSpPr>
        <p:spPr>
          <a:xfrm>
            <a:off x="812619" y="4561319"/>
            <a:ext cx="11030995" cy="10682"/>
          </a:xfrm>
          <a:custGeom>
            <a:rect b="b" l="l" r="r" t="t"/>
            <a:pathLst>
              <a:path extrusionOk="0" h="10682" w="11030995">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5"/>
          <p:cNvSpPr txBox="1"/>
          <p:nvPr>
            <p:ph type="ctrTitle"/>
          </p:nvPr>
        </p:nvSpPr>
        <p:spPr>
          <a:xfrm>
            <a:off x="457200" y="4960137"/>
            <a:ext cx="7772400" cy="1463100"/>
          </a:xfrm>
          <a:prstGeom prst="rect">
            <a:avLst/>
          </a:prstGeom>
          <a:noFill/>
          <a:ln>
            <a:noFill/>
          </a:ln>
        </p:spPr>
        <p:txBody>
          <a:bodyPr anchorCtr="0" anchor="ctr" bIns="45700" lIns="91425" spcFirstLastPara="1" rIns="91425" wrap="square" tIns="45700">
            <a:normAutofit/>
          </a:bodyPr>
          <a:lstStyle>
            <a:lvl1pPr lvl="0" rtl="0" algn="r">
              <a:lnSpc>
                <a:spcPct val="80000"/>
              </a:lnSpc>
              <a:spcBef>
                <a:spcPts val="0"/>
              </a:spcBef>
              <a:spcAft>
                <a:spcPts val="0"/>
              </a:spcAft>
              <a:buClr>
                <a:srgbClr val="0C0C0C"/>
              </a:buClr>
              <a:buSzPts val="5000"/>
              <a:buFont typeface="Twentieth Century"/>
              <a:buNone/>
              <a:defRPr sz="5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1" name="Google Shape;461;p25"/>
          <p:cNvSpPr txBox="1"/>
          <p:nvPr>
            <p:ph idx="1" type="subTitle"/>
          </p:nvPr>
        </p:nvSpPr>
        <p:spPr>
          <a:xfrm>
            <a:off x="8610600" y="4960137"/>
            <a:ext cx="3200400" cy="14631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SzPts val="1800"/>
              <a:buNone/>
              <a:defRPr sz="1800">
                <a:solidFill>
                  <a:srgbClr val="0C0C0C"/>
                </a:solidFill>
              </a:defRPr>
            </a:lvl1pPr>
            <a:lvl2pPr lvl="1" rtl="0" algn="ctr">
              <a:lnSpc>
                <a:spcPct val="90000"/>
              </a:lnSpc>
              <a:spcBef>
                <a:spcPts val="200"/>
              </a:spcBef>
              <a:spcAft>
                <a:spcPts val="0"/>
              </a:spcAft>
              <a:buSzPts val="1800"/>
              <a:buNone/>
              <a:defRPr sz="1800"/>
            </a:lvl2pPr>
            <a:lvl3pPr lvl="2" rtl="0" algn="ctr">
              <a:lnSpc>
                <a:spcPct val="90000"/>
              </a:lnSpc>
              <a:spcBef>
                <a:spcPts val="400"/>
              </a:spcBef>
              <a:spcAft>
                <a:spcPts val="0"/>
              </a:spcAft>
              <a:buSzPts val="1800"/>
              <a:buNone/>
              <a:defRPr sz="1800"/>
            </a:lvl3pPr>
            <a:lvl4pPr lvl="3" rtl="0" algn="ctr">
              <a:lnSpc>
                <a:spcPct val="90000"/>
              </a:lnSpc>
              <a:spcBef>
                <a:spcPts val="400"/>
              </a:spcBef>
              <a:spcAft>
                <a:spcPts val="0"/>
              </a:spcAft>
              <a:buSzPts val="1800"/>
              <a:buNone/>
              <a:defRPr sz="1800"/>
            </a:lvl4pPr>
            <a:lvl5pPr lvl="4" rtl="0" algn="ctr">
              <a:lnSpc>
                <a:spcPct val="90000"/>
              </a:lnSpc>
              <a:spcBef>
                <a:spcPts val="400"/>
              </a:spcBef>
              <a:spcAft>
                <a:spcPts val="0"/>
              </a:spcAft>
              <a:buSzPts val="1800"/>
              <a:buNone/>
              <a:defRPr sz="1800"/>
            </a:lvl5pPr>
            <a:lvl6pPr lvl="5" rtl="0" algn="ctr">
              <a:lnSpc>
                <a:spcPct val="90000"/>
              </a:lnSpc>
              <a:spcBef>
                <a:spcPts val="400"/>
              </a:spcBef>
              <a:spcAft>
                <a:spcPts val="0"/>
              </a:spcAft>
              <a:buSzPts val="1800"/>
              <a:buNone/>
              <a:defRPr sz="1800"/>
            </a:lvl6pPr>
            <a:lvl7pPr lvl="6" rtl="0" algn="ctr">
              <a:lnSpc>
                <a:spcPct val="90000"/>
              </a:lnSpc>
              <a:spcBef>
                <a:spcPts val="400"/>
              </a:spcBef>
              <a:spcAft>
                <a:spcPts val="0"/>
              </a:spcAft>
              <a:buSzPts val="1800"/>
              <a:buNone/>
              <a:defRPr sz="1800"/>
            </a:lvl7pPr>
            <a:lvl8pPr lvl="7" rtl="0" algn="ctr">
              <a:lnSpc>
                <a:spcPct val="90000"/>
              </a:lnSpc>
              <a:spcBef>
                <a:spcPts val="400"/>
              </a:spcBef>
              <a:spcAft>
                <a:spcPts val="0"/>
              </a:spcAft>
              <a:buSzPts val="1800"/>
              <a:buNone/>
              <a:defRPr sz="1800"/>
            </a:lvl8pPr>
            <a:lvl9pPr lvl="8" rtl="0" algn="ctr">
              <a:lnSpc>
                <a:spcPct val="90000"/>
              </a:lnSpc>
              <a:spcBef>
                <a:spcPts val="400"/>
              </a:spcBef>
              <a:spcAft>
                <a:spcPts val="400"/>
              </a:spcAft>
              <a:buSzPts val="1800"/>
              <a:buNone/>
              <a:defRPr sz="1800"/>
            </a:lvl9pPr>
          </a:lstStyle>
          <a:p/>
        </p:txBody>
      </p:sp>
      <p:sp>
        <p:nvSpPr>
          <p:cNvPr id="462" name="Google Shape;462;p25"/>
          <p:cNvSpPr txBox="1"/>
          <p:nvPr>
            <p:ph idx="10" type="dt"/>
          </p:nvPr>
        </p:nvSpPr>
        <p:spPr>
          <a:xfrm>
            <a:off x="1024128" y="6470704"/>
            <a:ext cx="2154000" cy="274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63" name="Google Shape;463;p25"/>
          <p:cNvSpPr txBox="1"/>
          <p:nvPr>
            <p:ph idx="11" type="ftr"/>
          </p:nvPr>
        </p:nvSpPr>
        <p:spPr>
          <a:xfrm>
            <a:off x="4842932" y="6470704"/>
            <a:ext cx="5901600" cy="2742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64" name="Google Shape;464;p25"/>
          <p:cNvSpPr txBox="1"/>
          <p:nvPr>
            <p:ph idx="12" type="sldNum"/>
          </p:nvPr>
        </p:nvSpPr>
        <p:spPr>
          <a:xfrm>
            <a:off x="10837334" y="6470704"/>
            <a:ext cx="973800" cy="2742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465" name="Google Shape;465;p25"/>
          <p:cNvCxnSpPr/>
          <p:nvPr/>
        </p:nvCxnSpPr>
        <p:spPr>
          <a:xfrm rot="10800000">
            <a:off x="8386842" y="5264106"/>
            <a:ext cx="0" cy="914400"/>
          </a:xfrm>
          <a:prstGeom prst="straightConnector1">
            <a:avLst/>
          </a:prstGeom>
          <a:noFill/>
          <a:ln cap="flat" cmpd="sng" w="19050">
            <a:solidFill>
              <a:schemeClr val="accent3"/>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64" name="Shape 964"/>
        <p:cNvGrpSpPr/>
        <p:nvPr/>
      </p:nvGrpSpPr>
      <p:grpSpPr>
        <a:xfrm>
          <a:off x="0" y="0"/>
          <a:ext cx="0" cy="0"/>
          <a:chOff x="0" y="0"/>
          <a:chExt cx="0" cy="0"/>
        </a:xfrm>
      </p:grpSpPr>
      <p:sp>
        <p:nvSpPr>
          <p:cNvPr id="965" name="Google Shape;965;p34"/>
          <p:cNvSpPr txBox="1"/>
          <p:nvPr>
            <p:ph type="title"/>
          </p:nvPr>
        </p:nvSpPr>
        <p:spPr>
          <a:xfrm>
            <a:off x="457200" y="4960138"/>
            <a:ext cx="7772400" cy="1463100"/>
          </a:xfrm>
          <a:prstGeom prst="rect">
            <a:avLst/>
          </a:prstGeom>
          <a:noFill/>
          <a:ln>
            <a:noFill/>
          </a:ln>
        </p:spPr>
        <p:txBody>
          <a:bodyPr anchorCtr="0" anchor="ctr" bIns="45700" lIns="91425" spcFirstLastPara="1" rIns="91425" wrap="square" tIns="45700">
            <a:normAutofit/>
          </a:bodyPr>
          <a:lstStyle>
            <a:lvl1pPr lvl="0" rtl="0" algn="r">
              <a:lnSpc>
                <a:spcPct val="80000"/>
              </a:lnSpc>
              <a:spcBef>
                <a:spcPts val="0"/>
              </a:spcBef>
              <a:spcAft>
                <a:spcPts val="0"/>
              </a:spcAft>
              <a:buClr>
                <a:srgbClr val="0C0C0C"/>
              </a:buClr>
              <a:buSzPts val="5000"/>
              <a:buFont typeface="Twentieth Century"/>
              <a:buNone/>
              <a:defRPr sz="5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66" name="Google Shape;966;p34"/>
          <p:cNvSpPr/>
          <p:nvPr>
            <p:ph idx="2" type="pic"/>
          </p:nvPr>
        </p:nvSpPr>
        <p:spPr>
          <a:xfrm>
            <a:off x="0" y="-1"/>
            <a:ext cx="12189000" cy="4572000"/>
          </a:xfrm>
          <a:prstGeom prst="rect">
            <a:avLst/>
          </a:prstGeom>
          <a:solidFill>
            <a:srgbClr val="EEE09A"/>
          </a:solidFill>
          <a:ln>
            <a:noFill/>
          </a:ln>
        </p:spPr>
      </p:sp>
      <p:sp>
        <p:nvSpPr>
          <p:cNvPr id="967" name="Google Shape;967;p34"/>
          <p:cNvSpPr txBox="1"/>
          <p:nvPr>
            <p:ph idx="1" type="body"/>
          </p:nvPr>
        </p:nvSpPr>
        <p:spPr>
          <a:xfrm>
            <a:off x="8610600" y="4960138"/>
            <a:ext cx="3200400" cy="1463100"/>
          </a:xfrm>
          <a:prstGeom prst="rect">
            <a:avLst/>
          </a:prstGeom>
          <a:noFill/>
          <a:ln>
            <a:noFill/>
          </a:ln>
        </p:spPr>
        <p:txBody>
          <a:bodyPr anchorCtr="0" anchor="ctr" bIns="45700" lIns="91425" spcFirstLastPara="1" rIns="91425" wrap="square" tIns="45700">
            <a:normAutofit/>
          </a:bodyPr>
          <a:lstStyle>
            <a:lvl1pPr indent="-228600" lvl="0" marL="457200" rtl="0" algn="l">
              <a:lnSpc>
                <a:spcPct val="100000"/>
              </a:lnSpc>
              <a:spcBef>
                <a:spcPts val="0"/>
              </a:spcBef>
              <a:spcAft>
                <a:spcPts val="0"/>
              </a:spcAft>
              <a:buSzPts val="1800"/>
              <a:buNone/>
              <a:defRPr sz="1800">
                <a:solidFill>
                  <a:srgbClr val="0C0C0C"/>
                </a:solidFill>
              </a:defRPr>
            </a:lvl1pPr>
            <a:lvl2pPr indent="-228600" lvl="1" marL="914400" rtl="0" algn="l">
              <a:lnSpc>
                <a:spcPct val="90000"/>
              </a:lnSpc>
              <a:spcBef>
                <a:spcPts val="200"/>
              </a:spcBef>
              <a:spcAft>
                <a:spcPts val="0"/>
              </a:spcAft>
              <a:buSzPts val="1400"/>
              <a:buNone/>
              <a:defRPr sz="1400"/>
            </a:lvl2pPr>
            <a:lvl3pPr indent="-228600" lvl="2" marL="1371600" rtl="0" algn="l">
              <a:lnSpc>
                <a:spcPct val="90000"/>
              </a:lnSpc>
              <a:spcBef>
                <a:spcPts val="400"/>
              </a:spcBef>
              <a:spcAft>
                <a:spcPts val="0"/>
              </a:spcAft>
              <a:buSzPts val="1200"/>
              <a:buNone/>
              <a:defRPr sz="1200"/>
            </a:lvl3pPr>
            <a:lvl4pPr indent="-228600" lvl="3" marL="1828800" rtl="0" algn="l">
              <a:lnSpc>
                <a:spcPct val="90000"/>
              </a:lnSpc>
              <a:spcBef>
                <a:spcPts val="400"/>
              </a:spcBef>
              <a:spcAft>
                <a:spcPts val="0"/>
              </a:spcAft>
              <a:buSzPts val="1000"/>
              <a:buNone/>
              <a:defRPr sz="1000"/>
            </a:lvl4pPr>
            <a:lvl5pPr indent="-228600" lvl="4" marL="2286000" rtl="0" algn="l">
              <a:lnSpc>
                <a:spcPct val="90000"/>
              </a:lnSpc>
              <a:spcBef>
                <a:spcPts val="400"/>
              </a:spcBef>
              <a:spcAft>
                <a:spcPts val="0"/>
              </a:spcAft>
              <a:buSzPts val="1000"/>
              <a:buNone/>
              <a:defRPr sz="1000"/>
            </a:lvl5pPr>
            <a:lvl6pPr indent="-228600" lvl="5" marL="2743200" rtl="0" algn="l">
              <a:lnSpc>
                <a:spcPct val="90000"/>
              </a:lnSpc>
              <a:spcBef>
                <a:spcPts val="400"/>
              </a:spcBef>
              <a:spcAft>
                <a:spcPts val="0"/>
              </a:spcAft>
              <a:buSzPts val="1000"/>
              <a:buNone/>
              <a:defRPr sz="1000"/>
            </a:lvl6pPr>
            <a:lvl7pPr indent="-228600" lvl="6" marL="3200400" rtl="0" algn="l">
              <a:lnSpc>
                <a:spcPct val="90000"/>
              </a:lnSpc>
              <a:spcBef>
                <a:spcPts val="400"/>
              </a:spcBef>
              <a:spcAft>
                <a:spcPts val="0"/>
              </a:spcAft>
              <a:buSzPts val="1000"/>
              <a:buNone/>
              <a:defRPr sz="1000"/>
            </a:lvl7pPr>
            <a:lvl8pPr indent="-228600" lvl="7" marL="3657600" rtl="0" algn="l">
              <a:lnSpc>
                <a:spcPct val="90000"/>
              </a:lnSpc>
              <a:spcBef>
                <a:spcPts val="400"/>
              </a:spcBef>
              <a:spcAft>
                <a:spcPts val="0"/>
              </a:spcAft>
              <a:buSzPts val="1000"/>
              <a:buNone/>
              <a:defRPr sz="1000"/>
            </a:lvl8pPr>
            <a:lvl9pPr indent="-228600" lvl="8" marL="4114800" rtl="0" algn="l">
              <a:lnSpc>
                <a:spcPct val="90000"/>
              </a:lnSpc>
              <a:spcBef>
                <a:spcPts val="400"/>
              </a:spcBef>
              <a:spcAft>
                <a:spcPts val="400"/>
              </a:spcAft>
              <a:buSzPts val="1000"/>
              <a:buNone/>
              <a:defRPr sz="1000"/>
            </a:lvl9pPr>
          </a:lstStyle>
          <a:p/>
        </p:txBody>
      </p:sp>
      <p:sp>
        <p:nvSpPr>
          <p:cNvPr id="968" name="Google Shape;968;p34"/>
          <p:cNvSpPr txBox="1"/>
          <p:nvPr>
            <p:ph idx="10" type="dt"/>
          </p:nvPr>
        </p:nvSpPr>
        <p:spPr>
          <a:xfrm>
            <a:off x="1024128" y="6470704"/>
            <a:ext cx="2154000" cy="274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9" name="Google Shape;969;p34"/>
          <p:cNvSpPr txBox="1"/>
          <p:nvPr>
            <p:ph idx="11" type="ftr"/>
          </p:nvPr>
        </p:nvSpPr>
        <p:spPr>
          <a:xfrm>
            <a:off x="4842932" y="6470704"/>
            <a:ext cx="5901600" cy="2742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0" name="Google Shape;970;p34"/>
          <p:cNvSpPr txBox="1"/>
          <p:nvPr>
            <p:ph idx="12" type="sldNum"/>
          </p:nvPr>
        </p:nvSpPr>
        <p:spPr>
          <a:xfrm>
            <a:off x="10837334" y="6470704"/>
            <a:ext cx="973800" cy="2742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971" name="Google Shape;971;p34"/>
          <p:cNvCxnSpPr/>
          <p:nvPr/>
        </p:nvCxnSpPr>
        <p:spPr>
          <a:xfrm rot="10800000">
            <a:off x="8386842" y="5264106"/>
            <a:ext cx="0" cy="914400"/>
          </a:xfrm>
          <a:prstGeom prst="straightConnector1">
            <a:avLst/>
          </a:prstGeom>
          <a:noFill/>
          <a:ln cap="flat" cmpd="sng" w="19050">
            <a:solidFill>
              <a:schemeClr val="accent3"/>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72" name="Shape 972"/>
        <p:cNvGrpSpPr/>
        <p:nvPr/>
      </p:nvGrpSpPr>
      <p:grpSpPr>
        <a:xfrm>
          <a:off x="0" y="0"/>
          <a:ext cx="0" cy="0"/>
          <a:chOff x="0" y="0"/>
          <a:chExt cx="0" cy="0"/>
        </a:xfrm>
      </p:grpSpPr>
      <p:sp>
        <p:nvSpPr>
          <p:cNvPr id="973" name="Google Shape;973;p35"/>
          <p:cNvSpPr txBox="1"/>
          <p:nvPr>
            <p:ph type="title"/>
          </p:nvPr>
        </p:nvSpPr>
        <p:spPr>
          <a:xfrm>
            <a:off x="1024128" y="585216"/>
            <a:ext cx="9720000" cy="1499700"/>
          </a:xfrm>
          <a:prstGeom prst="rect">
            <a:avLst/>
          </a:prstGeom>
          <a:noFill/>
          <a:ln>
            <a:noFill/>
          </a:ln>
        </p:spPr>
        <p:txBody>
          <a:bodyPr anchorCtr="0" anchor="ctr" bIns="45700" lIns="91425" spcFirstLastPara="1" rIns="91425" wrap="square" tIns="45700">
            <a:normAutofit/>
          </a:bodyPr>
          <a:lstStyle>
            <a:lvl1pPr lvl="0" rtl="0" algn="l">
              <a:lnSpc>
                <a:spcPct val="80000"/>
              </a:lnSpc>
              <a:spcBef>
                <a:spcPts val="0"/>
              </a:spcBef>
              <a:spcAft>
                <a:spcPts val="0"/>
              </a:spcAft>
              <a:buClr>
                <a:srgbClr val="0C0C0C"/>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74" name="Google Shape;974;p35"/>
          <p:cNvSpPr txBox="1"/>
          <p:nvPr>
            <p:ph idx="1" type="body"/>
          </p:nvPr>
        </p:nvSpPr>
        <p:spPr>
          <a:xfrm rot="5400000">
            <a:off x="3872549" y="-562350"/>
            <a:ext cx="4023300" cy="9720000"/>
          </a:xfrm>
          <a:prstGeom prst="rect">
            <a:avLst/>
          </a:prstGeom>
          <a:noFill/>
          <a:ln>
            <a:noFill/>
          </a:ln>
        </p:spPr>
        <p:txBody>
          <a:bodyPr anchorCtr="0" anchor="t" bIns="45700" lIns="45700" spcFirstLastPara="1" rIns="45700" wrap="square" tIns="45700">
            <a:normAutofit/>
          </a:bodyPr>
          <a:lstStyle>
            <a:lvl1pPr indent="-342900" lvl="0" marL="457200" rtl="0" algn="l">
              <a:lnSpc>
                <a:spcPct val="90000"/>
              </a:lnSpc>
              <a:spcBef>
                <a:spcPts val="1200"/>
              </a:spcBef>
              <a:spcAft>
                <a:spcPts val="0"/>
              </a:spcAft>
              <a:buSzPts val="1800"/>
              <a:buChar char=" "/>
              <a:defRPr/>
            </a:lvl1pPr>
            <a:lvl2pPr indent="-342900" lvl="1" marL="914400" rtl="0" algn="l">
              <a:lnSpc>
                <a:spcPct val="90000"/>
              </a:lnSpc>
              <a:spcBef>
                <a:spcPts val="2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975" name="Google Shape;975;p35"/>
          <p:cNvSpPr txBox="1"/>
          <p:nvPr>
            <p:ph idx="10" type="dt"/>
          </p:nvPr>
        </p:nvSpPr>
        <p:spPr>
          <a:xfrm>
            <a:off x="1024128" y="6470704"/>
            <a:ext cx="2154000" cy="274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6" name="Google Shape;976;p35"/>
          <p:cNvSpPr txBox="1"/>
          <p:nvPr>
            <p:ph idx="11" type="ftr"/>
          </p:nvPr>
        </p:nvSpPr>
        <p:spPr>
          <a:xfrm>
            <a:off x="4842932" y="6470704"/>
            <a:ext cx="5901600" cy="2742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7" name="Google Shape;977;p35"/>
          <p:cNvSpPr txBox="1"/>
          <p:nvPr>
            <p:ph idx="12" type="sldNum"/>
          </p:nvPr>
        </p:nvSpPr>
        <p:spPr>
          <a:xfrm>
            <a:off x="10837334" y="6470704"/>
            <a:ext cx="973800" cy="2742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78" name="Shape 978"/>
        <p:cNvGrpSpPr/>
        <p:nvPr/>
      </p:nvGrpSpPr>
      <p:grpSpPr>
        <a:xfrm>
          <a:off x="0" y="0"/>
          <a:ext cx="0" cy="0"/>
          <a:chOff x="0" y="0"/>
          <a:chExt cx="0" cy="0"/>
        </a:xfrm>
      </p:grpSpPr>
      <p:sp>
        <p:nvSpPr>
          <p:cNvPr id="979" name="Google Shape;979;p36"/>
          <p:cNvSpPr txBox="1"/>
          <p:nvPr>
            <p:ph type="title"/>
          </p:nvPr>
        </p:nvSpPr>
        <p:spPr>
          <a:xfrm rot="5400000">
            <a:off x="7334250" y="2152650"/>
            <a:ext cx="5410200" cy="2628900"/>
          </a:xfrm>
          <a:prstGeom prst="rect">
            <a:avLst/>
          </a:prstGeom>
          <a:noFill/>
          <a:ln>
            <a:noFill/>
          </a:ln>
        </p:spPr>
        <p:txBody>
          <a:bodyPr anchorCtr="0" anchor="ctr" bIns="91425" lIns="45700" spcFirstLastPara="1" rIns="45700" wrap="square" tIns="91425">
            <a:normAutofit/>
          </a:bodyPr>
          <a:lstStyle>
            <a:lvl1pPr lvl="0" rtl="0" algn="l">
              <a:lnSpc>
                <a:spcPct val="80000"/>
              </a:lnSpc>
              <a:spcBef>
                <a:spcPts val="0"/>
              </a:spcBef>
              <a:spcAft>
                <a:spcPts val="0"/>
              </a:spcAft>
              <a:buClr>
                <a:srgbClr val="0C0C0C"/>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0" name="Google Shape;980;p36"/>
          <p:cNvSpPr txBox="1"/>
          <p:nvPr>
            <p:ph idx="1" type="body"/>
          </p:nvPr>
        </p:nvSpPr>
        <p:spPr>
          <a:xfrm rot="5400000">
            <a:off x="2076450" y="-323850"/>
            <a:ext cx="5410200" cy="7581900"/>
          </a:xfrm>
          <a:prstGeom prst="rect">
            <a:avLst/>
          </a:prstGeom>
          <a:noFill/>
          <a:ln>
            <a:noFill/>
          </a:ln>
        </p:spPr>
        <p:txBody>
          <a:bodyPr anchorCtr="0" anchor="t" bIns="45700" lIns="45700" spcFirstLastPara="1" rIns="45700" wrap="square" tIns="45700">
            <a:normAutofit/>
          </a:bodyPr>
          <a:lstStyle>
            <a:lvl1pPr indent="-342900" lvl="0" marL="457200" rtl="0" algn="l">
              <a:lnSpc>
                <a:spcPct val="90000"/>
              </a:lnSpc>
              <a:spcBef>
                <a:spcPts val="1200"/>
              </a:spcBef>
              <a:spcAft>
                <a:spcPts val="0"/>
              </a:spcAft>
              <a:buSzPts val="1800"/>
              <a:buChar char=" "/>
              <a:defRPr/>
            </a:lvl1pPr>
            <a:lvl2pPr indent="-342900" lvl="1" marL="914400" rtl="0" algn="l">
              <a:lnSpc>
                <a:spcPct val="90000"/>
              </a:lnSpc>
              <a:spcBef>
                <a:spcPts val="2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981" name="Google Shape;981;p36"/>
          <p:cNvSpPr txBox="1"/>
          <p:nvPr>
            <p:ph idx="10" type="dt"/>
          </p:nvPr>
        </p:nvSpPr>
        <p:spPr>
          <a:xfrm>
            <a:off x="1024128" y="6470704"/>
            <a:ext cx="2154000" cy="274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2" name="Google Shape;982;p36"/>
          <p:cNvSpPr txBox="1"/>
          <p:nvPr>
            <p:ph idx="11" type="ftr"/>
          </p:nvPr>
        </p:nvSpPr>
        <p:spPr>
          <a:xfrm>
            <a:off x="4842932" y="6470704"/>
            <a:ext cx="5901600" cy="2742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3" name="Google Shape;983;p36"/>
          <p:cNvSpPr txBox="1"/>
          <p:nvPr>
            <p:ph idx="12" type="sldNum"/>
          </p:nvPr>
        </p:nvSpPr>
        <p:spPr>
          <a:xfrm>
            <a:off x="10837334" y="6470704"/>
            <a:ext cx="973800" cy="2742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984" name="Google Shape;984;p36"/>
          <p:cNvCxnSpPr/>
          <p:nvPr/>
        </p:nvCxnSpPr>
        <p:spPr>
          <a:xfrm rot="10800000">
            <a:off x="10058400" y="59263"/>
            <a:ext cx="0" cy="914400"/>
          </a:xfrm>
          <a:prstGeom prst="straightConnector1">
            <a:avLst/>
          </a:prstGeom>
          <a:noFill/>
          <a:ln cap="flat" cmpd="sng" w="19050">
            <a:solidFill>
              <a:schemeClr val="accent3"/>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466" name="Shape 466"/>
        <p:cNvGrpSpPr/>
        <p:nvPr/>
      </p:nvGrpSpPr>
      <p:grpSpPr>
        <a:xfrm>
          <a:off x="0" y="0"/>
          <a:ext cx="0" cy="0"/>
          <a:chOff x="0" y="0"/>
          <a:chExt cx="0" cy="0"/>
        </a:xfrm>
      </p:grpSpPr>
      <p:sp>
        <p:nvSpPr>
          <p:cNvPr id="467" name="Google Shape;467;p26"/>
          <p:cNvSpPr txBox="1"/>
          <p:nvPr>
            <p:ph type="title"/>
          </p:nvPr>
        </p:nvSpPr>
        <p:spPr>
          <a:xfrm>
            <a:off x="1024128" y="585216"/>
            <a:ext cx="9720000" cy="1499700"/>
          </a:xfrm>
          <a:prstGeom prst="rect">
            <a:avLst/>
          </a:prstGeom>
          <a:noFill/>
          <a:ln>
            <a:noFill/>
          </a:ln>
        </p:spPr>
        <p:txBody>
          <a:bodyPr anchorCtr="0" anchor="ctr" bIns="45700" lIns="91425" spcFirstLastPara="1" rIns="91425" wrap="square" tIns="45700">
            <a:normAutofit/>
          </a:bodyPr>
          <a:lstStyle>
            <a:lvl1pPr lvl="0" rtl="0" algn="l">
              <a:lnSpc>
                <a:spcPct val="80000"/>
              </a:lnSpc>
              <a:spcBef>
                <a:spcPts val="0"/>
              </a:spcBef>
              <a:spcAft>
                <a:spcPts val="0"/>
              </a:spcAft>
              <a:buClr>
                <a:srgbClr val="0C0C0C"/>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8" name="Google Shape;468;p26"/>
          <p:cNvSpPr txBox="1"/>
          <p:nvPr>
            <p:ph idx="1" type="body"/>
          </p:nvPr>
        </p:nvSpPr>
        <p:spPr>
          <a:xfrm>
            <a:off x="685800" y="2063396"/>
            <a:ext cx="10394700" cy="3311100"/>
          </a:xfrm>
          <a:prstGeom prst="rect">
            <a:avLst/>
          </a:prstGeom>
          <a:noFill/>
          <a:ln>
            <a:noFill/>
          </a:ln>
        </p:spPr>
        <p:txBody>
          <a:bodyPr anchorCtr="0" anchor="t" bIns="45700" lIns="45700" spcFirstLastPara="1" rIns="45700" wrap="square" tIns="45700">
            <a:normAutofit/>
          </a:bodyPr>
          <a:lstStyle>
            <a:lvl1pPr indent="-342900" lvl="0" marL="457200" rtl="0" algn="l">
              <a:lnSpc>
                <a:spcPct val="90000"/>
              </a:lnSpc>
              <a:spcBef>
                <a:spcPts val="1200"/>
              </a:spcBef>
              <a:spcAft>
                <a:spcPts val="0"/>
              </a:spcAft>
              <a:buSzPts val="1800"/>
              <a:buChar char=" "/>
              <a:defRPr/>
            </a:lvl1pPr>
            <a:lvl2pPr indent="-342900" lvl="1" marL="914400" rtl="0" algn="l">
              <a:lnSpc>
                <a:spcPct val="90000"/>
              </a:lnSpc>
              <a:spcBef>
                <a:spcPts val="2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469" name="Google Shape;469;p26"/>
          <p:cNvSpPr txBox="1"/>
          <p:nvPr>
            <p:ph idx="10" type="dt"/>
          </p:nvPr>
        </p:nvSpPr>
        <p:spPr>
          <a:xfrm>
            <a:off x="1024128" y="6470704"/>
            <a:ext cx="2154000" cy="274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0" name="Google Shape;470;p26"/>
          <p:cNvSpPr txBox="1"/>
          <p:nvPr>
            <p:ph idx="11" type="ftr"/>
          </p:nvPr>
        </p:nvSpPr>
        <p:spPr>
          <a:xfrm>
            <a:off x="4842932" y="6470704"/>
            <a:ext cx="5901600" cy="2742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1" name="Google Shape;471;p26"/>
          <p:cNvSpPr txBox="1"/>
          <p:nvPr>
            <p:ph idx="12" type="sldNum"/>
          </p:nvPr>
        </p:nvSpPr>
        <p:spPr>
          <a:xfrm>
            <a:off x="10837334" y="6470704"/>
            <a:ext cx="973800" cy="2742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72" name="Shape 472"/>
        <p:cNvGrpSpPr/>
        <p:nvPr/>
      </p:nvGrpSpPr>
      <p:grpSpPr>
        <a:xfrm>
          <a:off x="0" y="0"/>
          <a:ext cx="0" cy="0"/>
          <a:chOff x="0" y="0"/>
          <a:chExt cx="0" cy="0"/>
        </a:xfrm>
      </p:grpSpPr>
      <p:sp>
        <p:nvSpPr>
          <p:cNvPr id="473" name="Google Shape;473;p27"/>
          <p:cNvSpPr txBox="1"/>
          <p:nvPr>
            <p:ph type="title"/>
          </p:nvPr>
        </p:nvSpPr>
        <p:spPr>
          <a:xfrm>
            <a:off x="1024128" y="585216"/>
            <a:ext cx="9720000" cy="1499700"/>
          </a:xfrm>
          <a:prstGeom prst="rect">
            <a:avLst/>
          </a:prstGeom>
          <a:noFill/>
          <a:ln>
            <a:noFill/>
          </a:ln>
        </p:spPr>
        <p:txBody>
          <a:bodyPr anchorCtr="0" anchor="ctr" bIns="45700" lIns="91425" spcFirstLastPara="1" rIns="91425" wrap="square" tIns="45700">
            <a:normAutofit/>
          </a:bodyPr>
          <a:lstStyle>
            <a:lvl1pPr lvl="0" rtl="0" algn="l">
              <a:lnSpc>
                <a:spcPct val="80000"/>
              </a:lnSpc>
              <a:spcBef>
                <a:spcPts val="0"/>
              </a:spcBef>
              <a:spcAft>
                <a:spcPts val="0"/>
              </a:spcAft>
              <a:buClr>
                <a:srgbClr val="0C0C0C"/>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74" name="Google Shape;474;p27"/>
          <p:cNvSpPr txBox="1"/>
          <p:nvPr>
            <p:ph idx="1" type="body"/>
          </p:nvPr>
        </p:nvSpPr>
        <p:spPr>
          <a:xfrm>
            <a:off x="1024128" y="2286000"/>
            <a:ext cx="9720000" cy="4023300"/>
          </a:xfrm>
          <a:prstGeom prst="rect">
            <a:avLst/>
          </a:prstGeom>
          <a:noFill/>
          <a:ln>
            <a:noFill/>
          </a:ln>
        </p:spPr>
        <p:txBody>
          <a:bodyPr anchorCtr="0" anchor="t" bIns="45700" lIns="45700" spcFirstLastPara="1" rIns="45700" wrap="square" tIns="45700">
            <a:normAutofit/>
          </a:bodyPr>
          <a:lstStyle>
            <a:lvl1pPr indent="-342900" lvl="0" marL="457200" rtl="0" algn="l">
              <a:lnSpc>
                <a:spcPct val="90000"/>
              </a:lnSpc>
              <a:spcBef>
                <a:spcPts val="1200"/>
              </a:spcBef>
              <a:spcAft>
                <a:spcPts val="0"/>
              </a:spcAft>
              <a:buSzPts val="1800"/>
              <a:buChar char=" "/>
              <a:defRPr/>
            </a:lvl1pPr>
            <a:lvl2pPr indent="-342900" lvl="1" marL="914400" rtl="0" algn="l">
              <a:lnSpc>
                <a:spcPct val="90000"/>
              </a:lnSpc>
              <a:spcBef>
                <a:spcPts val="2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475" name="Google Shape;475;p27"/>
          <p:cNvSpPr txBox="1"/>
          <p:nvPr>
            <p:ph idx="10" type="dt"/>
          </p:nvPr>
        </p:nvSpPr>
        <p:spPr>
          <a:xfrm>
            <a:off x="1024128" y="6470704"/>
            <a:ext cx="2154000" cy="274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6" name="Google Shape;476;p27"/>
          <p:cNvSpPr txBox="1"/>
          <p:nvPr>
            <p:ph idx="11" type="ftr"/>
          </p:nvPr>
        </p:nvSpPr>
        <p:spPr>
          <a:xfrm>
            <a:off x="4842932" y="6470704"/>
            <a:ext cx="5901600" cy="2742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7" name="Google Shape;477;p27"/>
          <p:cNvSpPr txBox="1"/>
          <p:nvPr>
            <p:ph idx="12" type="sldNum"/>
          </p:nvPr>
        </p:nvSpPr>
        <p:spPr>
          <a:xfrm>
            <a:off x="10837334" y="6470704"/>
            <a:ext cx="973800" cy="2742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78" name="Shape 478"/>
        <p:cNvGrpSpPr/>
        <p:nvPr/>
      </p:nvGrpSpPr>
      <p:grpSpPr>
        <a:xfrm>
          <a:off x="0" y="0"/>
          <a:ext cx="0" cy="0"/>
          <a:chOff x="0" y="0"/>
          <a:chExt cx="0" cy="0"/>
        </a:xfrm>
      </p:grpSpPr>
      <p:grpSp>
        <p:nvGrpSpPr>
          <p:cNvPr id="479" name="Google Shape;479;p28"/>
          <p:cNvGrpSpPr/>
          <p:nvPr/>
        </p:nvGrpSpPr>
        <p:grpSpPr>
          <a:xfrm>
            <a:off x="0" y="420256"/>
            <a:ext cx="12189000" cy="3795497"/>
            <a:chOff x="0" y="420256"/>
            <a:chExt cx="12189000" cy="3795497"/>
          </a:xfrm>
        </p:grpSpPr>
        <p:cxnSp>
          <p:nvCxnSpPr>
            <p:cNvPr id="480" name="Google Shape;480;p28"/>
            <p:cNvCxnSpPr/>
            <p:nvPr/>
          </p:nvCxnSpPr>
          <p:spPr>
            <a:xfrm>
              <a:off x="0" y="4215753"/>
              <a:ext cx="12189000" cy="0"/>
            </a:xfrm>
            <a:prstGeom prst="straightConnector1">
              <a:avLst/>
            </a:prstGeom>
            <a:noFill/>
            <a:ln cap="flat" cmpd="sng" w="13950">
              <a:solidFill>
                <a:srgbClr val="AB641D"/>
              </a:solidFill>
              <a:prstDash val="solid"/>
              <a:round/>
              <a:headEnd len="sm" w="sm" type="none"/>
              <a:tailEnd len="sm" w="sm" type="none"/>
            </a:ln>
          </p:spPr>
        </p:cxnSp>
        <p:cxnSp>
          <p:nvCxnSpPr>
            <p:cNvPr id="481" name="Google Shape;481;p28"/>
            <p:cNvCxnSpPr/>
            <p:nvPr/>
          </p:nvCxnSpPr>
          <p:spPr>
            <a:xfrm>
              <a:off x="0" y="3794032"/>
              <a:ext cx="12189000" cy="0"/>
            </a:xfrm>
            <a:prstGeom prst="straightConnector1">
              <a:avLst/>
            </a:prstGeom>
            <a:noFill/>
            <a:ln cap="flat" cmpd="sng" w="13950">
              <a:solidFill>
                <a:srgbClr val="AB641D"/>
              </a:solidFill>
              <a:prstDash val="solid"/>
              <a:round/>
              <a:headEnd len="sm" w="sm" type="none"/>
              <a:tailEnd len="sm" w="sm" type="none"/>
            </a:ln>
          </p:spPr>
        </p:cxnSp>
        <p:cxnSp>
          <p:nvCxnSpPr>
            <p:cNvPr id="482" name="Google Shape;482;p28"/>
            <p:cNvCxnSpPr/>
            <p:nvPr/>
          </p:nvCxnSpPr>
          <p:spPr>
            <a:xfrm>
              <a:off x="0" y="3372310"/>
              <a:ext cx="12189000" cy="0"/>
            </a:xfrm>
            <a:prstGeom prst="straightConnector1">
              <a:avLst/>
            </a:prstGeom>
            <a:noFill/>
            <a:ln cap="flat" cmpd="sng" w="13950">
              <a:solidFill>
                <a:srgbClr val="AB641D"/>
              </a:solidFill>
              <a:prstDash val="solid"/>
              <a:round/>
              <a:headEnd len="sm" w="sm" type="none"/>
              <a:tailEnd len="sm" w="sm" type="none"/>
            </a:ln>
          </p:spPr>
        </p:cxnSp>
        <p:cxnSp>
          <p:nvCxnSpPr>
            <p:cNvPr id="483" name="Google Shape;483;p28"/>
            <p:cNvCxnSpPr/>
            <p:nvPr/>
          </p:nvCxnSpPr>
          <p:spPr>
            <a:xfrm>
              <a:off x="0" y="2950588"/>
              <a:ext cx="12189000" cy="0"/>
            </a:xfrm>
            <a:prstGeom prst="straightConnector1">
              <a:avLst/>
            </a:prstGeom>
            <a:noFill/>
            <a:ln cap="flat" cmpd="sng" w="13950">
              <a:solidFill>
                <a:srgbClr val="AB641D"/>
              </a:solidFill>
              <a:prstDash val="solid"/>
              <a:round/>
              <a:headEnd len="sm" w="sm" type="none"/>
              <a:tailEnd len="sm" w="sm" type="none"/>
            </a:ln>
          </p:spPr>
        </p:cxnSp>
        <p:cxnSp>
          <p:nvCxnSpPr>
            <p:cNvPr id="484" name="Google Shape;484;p28"/>
            <p:cNvCxnSpPr/>
            <p:nvPr/>
          </p:nvCxnSpPr>
          <p:spPr>
            <a:xfrm>
              <a:off x="0" y="2528866"/>
              <a:ext cx="12189000" cy="0"/>
            </a:xfrm>
            <a:prstGeom prst="straightConnector1">
              <a:avLst/>
            </a:prstGeom>
            <a:noFill/>
            <a:ln cap="flat" cmpd="sng" w="13950">
              <a:solidFill>
                <a:srgbClr val="AB641D"/>
              </a:solidFill>
              <a:prstDash val="solid"/>
              <a:round/>
              <a:headEnd len="sm" w="sm" type="none"/>
              <a:tailEnd len="sm" w="sm" type="none"/>
            </a:ln>
          </p:spPr>
        </p:cxnSp>
        <p:cxnSp>
          <p:nvCxnSpPr>
            <p:cNvPr id="485" name="Google Shape;485;p28"/>
            <p:cNvCxnSpPr/>
            <p:nvPr/>
          </p:nvCxnSpPr>
          <p:spPr>
            <a:xfrm>
              <a:off x="0" y="2107144"/>
              <a:ext cx="12189000" cy="0"/>
            </a:xfrm>
            <a:prstGeom prst="straightConnector1">
              <a:avLst/>
            </a:prstGeom>
            <a:noFill/>
            <a:ln cap="flat" cmpd="sng" w="13950">
              <a:solidFill>
                <a:srgbClr val="AB641D"/>
              </a:solidFill>
              <a:prstDash val="solid"/>
              <a:round/>
              <a:headEnd len="sm" w="sm" type="none"/>
              <a:tailEnd len="sm" w="sm" type="none"/>
            </a:ln>
          </p:spPr>
        </p:cxnSp>
        <p:cxnSp>
          <p:nvCxnSpPr>
            <p:cNvPr id="486" name="Google Shape;486;p28"/>
            <p:cNvCxnSpPr/>
            <p:nvPr/>
          </p:nvCxnSpPr>
          <p:spPr>
            <a:xfrm>
              <a:off x="0" y="1685422"/>
              <a:ext cx="12189000" cy="0"/>
            </a:xfrm>
            <a:prstGeom prst="straightConnector1">
              <a:avLst/>
            </a:prstGeom>
            <a:noFill/>
            <a:ln cap="flat" cmpd="sng" w="13950">
              <a:solidFill>
                <a:srgbClr val="AB641D"/>
              </a:solidFill>
              <a:prstDash val="solid"/>
              <a:round/>
              <a:headEnd len="sm" w="sm" type="none"/>
              <a:tailEnd len="sm" w="sm" type="none"/>
            </a:ln>
          </p:spPr>
        </p:cxnSp>
        <p:cxnSp>
          <p:nvCxnSpPr>
            <p:cNvPr id="487" name="Google Shape;487;p28"/>
            <p:cNvCxnSpPr/>
            <p:nvPr/>
          </p:nvCxnSpPr>
          <p:spPr>
            <a:xfrm>
              <a:off x="0" y="1263700"/>
              <a:ext cx="12189000" cy="0"/>
            </a:xfrm>
            <a:prstGeom prst="straightConnector1">
              <a:avLst/>
            </a:prstGeom>
            <a:noFill/>
            <a:ln cap="flat" cmpd="sng" w="13950">
              <a:solidFill>
                <a:srgbClr val="AB641D"/>
              </a:solidFill>
              <a:prstDash val="solid"/>
              <a:round/>
              <a:headEnd len="sm" w="sm" type="none"/>
              <a:tailEnd len="sm" w="sm" type="none"/>
            </a:ln>
          </p:spPr>
        </p:cxnSp>
        <p:cxnSp>
          <p:nvCxnSpPr>
            <p:cNvPr id="488" name="Google Shape;488;p28"/>
            <p:cNvCxnSpPr/>
            <p:nvPr/>
          </p:nvCxnSpPr>
          <p:spPr>
            <a:xfrm>
              <a:off x="0" y="841978"/>
              <a:ext cx="12189000" cy="0"/>
            </a:xfrm>
            <a:prstGeom prst="straightConnector1">
              <a:avLst/>
            </a:prstGeom>
            <a:noFill/>
            <a:ln cap="flat" cmpd="sng" w="13950">
              <a:solidFill>
                <a:srgbClr val="AB641D"/>
              </a:solidFill>
              <a:prstDash val="solid"/>
              <a:round/>
              <a:headEnd len="sm" w="sm" type="none"/>
              <a:tailEnd len="sm" w="sm" type="none"/>
            </a:ln>
          </p:spPr>
        </p:cxnSp>
        <p:cxnSp>
          <p:nvCxnSpPr>
            <p:cNvPr id="489" name="Google Shape;489;p28"/>
            <p:cNvCxnSpPr/>
            <p:nvPr/>
          </p:nvCxnSpPr>
          <p:spPr>
            <a:xfrm>
              <a:off x="0" y="420256"/>
              <a:ext cx="12189000" cy="0"/>
            </a:xfrm>
            <a:prstGeom prst="straightConnector1">
              <a:avLst/>
            </a:prstGeom>
            <a:noFill/>
            <a:ln cap="flat" cmpd="sng" w="13950">
              <a:solidFill>
                <a:srgbClr val="AB641D"/>
              </a:solidFill>
              <a:prstDash val="solid"/>
              <a:round/>
              <a:headEnd len="sm" w="sm" type="none"/>
              <a:tailEnd len="sm" w="sm" type="none"/>
            </a:ln>
          </p:spPr>
        </p:cxnSp>
      </p:grpSp>
      <p:sp>
        <p:nvSpPr>
          <p:cNvPr id="490" name="Google Shape;490;p28"/>
          <p:cNvSpPr/>
          <p:nvPr/>
        </p:nvSpPr>
        <p:spPr>
          <a:xfrm flipH="1" rot="8100000">
            <a:off x="9444541" y="-968544"/>
            <a:ext cx="13725" cy="6496831"/>
          </a:xfrm>
          <a:custGeom>
            <a:rect b="b" l="l" r="r" t="t"/>
            <a:pathLst>
              <a:path extrusionOk="0" h="6493220" w="13717">
                <a:moveTo>
                  <a:pt x="1" y="6493220"/>
                </a:moveTo>
                <a:lnTo>
                  <a:pt x="13717" y="6479504"/>
                </a:lnTo>
                <a:lnTo>
                  <a:pt x="13716" y="0"/>
                </a:lnTo>
                <a:lnTo>
                  <a:pt x="0" y="13716"/>
                </a:lnTo>
                <a:close/>
              </a:path>
            </a:pathLst>
          </a:custGeom>
          <a:solidFill>
            <a:srgbClr val="AB641D"/>
          </a:solidFill>
          <a:ln>
            <a:noFill/>
          </a:ln>
        </p:spPr>
      </p:sp>
      <p:sp>
        <p:nvSpPr>
          <p:cNvPr id="491" name="Google Shape;491;p28"/>
          <p:cNvSpPr/>
          <p:nvPr/>
        </p:nvSpPr>
        <p:spPr>
          <a:xfrm>
            <a:off x="0" y="0"/>
            <a:ext cx="11816540" cy="4572004"/>
          </a:xfrm>
          <a:custGeom>
            <a:rect b="b" l="l" r="r" t="t"/>
            <a:pathLst>
              <a:path extrusionOk="0" h="4572004" w="11816540">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rgbClr val="AB641D"/>
          </a:solidFill>
          <a:ln>
            <a:noFill/>
          </a:ln>
        </p:spPr>
      </p:sp>
      <p:sp>
        <p:nvSpPr>
          <p:cNvPr id="492" name="Google Shape;492;p28"/>
          <p:cNvSpPr/>
          <p:nvPr/>
        </p:nvSpPr>
        <p:spPr>
          <a:xfrm rot="2700000">
            <a:off x="2309949" y="-967579"/>
            <a:ext cx="13724" cy="6573948"/>
          </a:xfrm>
          <a:custGeom>
            <a:rect b="b" l="l" r="r" t="t"/>
            <a:pathLst>
              <a:path extrusionOk="0" h="6570294" w="13716">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rgbClr val="AB641D"/>
          </a:solidFill>
          <a:ln>
            <a:noFill/>
          </a:ln>
        </p:spPr>
      </p:sp>
      <p:sp>
        <p:nvSpPr>
          <p:cNvPr id="493" name="Google Shape;493;p28"/>
          <p:cNvSpPr/>
          <p:nvPr/>
        </p:nvSpPr>
        <p:spPr>
          <a:xfrm rot="2700000">
            <a:off x="3185252" y="-954276"/>
            <a:ext cx="13724" cy="6483106"/>
          </a:xfrm>
          <a:custGeom>
            <a:rect b="b" l="l" r="r" t="t"/>
            <a:pathLst>
              <a:path extrusionOk="0" h="6479503" w="13716">
                <a:moveTo>
                  <a:pt x="0" y="13716"/>
                </a:moveTo>
                <a:lnTo>
                  <a:pt x="13716" y="0"/>
                </a:lnTo>
                <a:lnTo>
                  <a:pt x="13716" y="6465786"/>
                </a:lnTo>
                <a:lnTo>
                  <a:pt x="0" y="6479503"/>
                </a:lnTo>
                <a:close/>
              </a:path>
            </a:pathLst>
          </a:custGeom>
          <a:solidFill>
            <a:srgbClr val="AB641D"/>
          </a:solidFill>
          <a:ln>
            <a:noFill/>
          </a:ln>
        </p:spPr>
      </p:sp>
      <p:sp>
        <p:nvSpPr>
          <p:cNvPr id="494" name="Google Shape;494;p28"/>
          <p:cNvSpPr/>
          <p:nvPr/>
        </p:nvSpPr>
        <p:spPr>
          <a:xfrm rot="2700000">
            <a:off x="4028438" y="-954275"/>
            <a:ext cx="13724" cy="6483106"/>
          </a:xfrm>
          <a:custGeom>
            <a:rect b="b" l="l" r="r" t="t"/>
            <a:pathLst>
              <a:path extrusionOk="0" h="6479503" w="13716">
                <a:moveTo>
                  <a:pt x="0" y="13716"/>
                </a:moveTo>
                <a:lnTo>
                  <a:pt x="13716" y="0"/>
                </a:lnTo>
                <a:lnTo>
                  <a:pt x="13716" y="6465787"/>
                </a:lnTo>
                <a:lnTo>
                  <a:pt x="0" y="6479503"/>
                </a:lnTo>
                <a:close/>
              </a:path>
            </a:pathLst>
          </a:custGeom>
          <a:solidFill>
            <a:srgbClr val="AB641D"/>
          </a:solidFill>
          <a:ln>
            <a:noFill/>
          </a:ln>
        </p:spPr>
      </p:sp>
      <p:sp>
        <p:nvSpPr>
          <p:cNvPr id="495" name="Google Shape;495;p28"/>
          <p:cNvSpPr/>
          <p:nvPr/>
        </p:nvSpPr>
        <p:spPr>
          <a:xfrm rot="2700000">
            <a:off x="4871624" y="-954275"/>
            <a:ext cx="13724" cy="6483106"/>
          </a:xfrm>
          <a:custGeom>
            <a:rect b="b" l="l" r="r" t="t"/>
            <a:pathLst>
              <a:path extrusionOk="0" h="6479503" w="13716">
                <a:moveTo>
                  <a:pt x="0" y="13716"/>
                </a:moveTo>
                <a:lnTo>
                  <a:pt x="13716" y="0"/>
                </a:lnTo>
                <a:lnTo>
                  <a:pt x="13716" y="6465786"/>
                </a:lnTo>
                <a:lnTo>
                  <a:pt x="0" y="6479503"/>
                </a:lnTo>
                <a:close/>
              </a:path>
            </a:pathLst>
          </a:custGeom>
          <a:solidFill>
            <a:srgbClr val="AB641D"/>
          </a:solidFill>
          <a:ln>
            <a:noFill/>
          </a:ln>
        </p:spPr>
      </p:sp>
      <p:sp>
        <p:nvSpPr>
          <p:cNvPr id="496" name="Google Shape;496;p28"/>
          <p:cNvSpPr/>
          <p:nvPr/>
        </p:nvSpPr>
        <p:spPr>
          <a:xfrm rot="2700000">
            <a:off x="5714811" y="-954274"/>
            <a:ext cx="13724" cy="6483104"/>
          </a:xfrm>
          <a:custGeom>
            <a:rect b="b" l="l" r="r" t="t"/>
            <a:pathLst>
              <a:path extrusionOk="0" h="6479501" w="13716">
                <a:moveTo>
                  <a:pt x="0" y="13716"/>
                </a:moveTo>
                <a:lnTo>
                  <a:pt x="13716" y="0"/>
                </a:lnTo>
                <a:lnTo>
                  <a:pt x="13716" y="6465785"/>
                </a:lnTo>
                <a:lnTo>
                  <a:pt x="0" y="6479501"/>
                </a:lnTo>
                <a:close/>
              </a:path>
            </a:pathLst>
          </a:custGeom>
          <a:solidFill>
            <a:srgbClr val="AB641D"/>
          </a:solidFill>
          <a:ln>
            <a:noFill/>
          </a:ln>
        </p:spPr>
      </p:sp>
      <p:sp>
        <p:nvSpPr>
          <p:cNvPr id="497" name="Google Shape;497;p28"/>
          <p:cNvSpPr/>
          <p:nvPr/>
        </p:nvSpPr>
        <p:spPr>
          <a:xfrm rot="2700000">
            <a:off x="6557997" y="-954275"/>
            <a:ext cx="13724" cy="6483105"/>
          </a:xfrm>
          <a:custGeom>
            <a:rect b="b" l="l" r="r" t="t"/>
            <a:pathLst>
              <a:path extrusionOk="0" h="6479502" w="13716">
                <a:moveTo>
                  <a:pt x="0" y="13716"/>
                </a:moveTo>
                <a:lnTo>
                  <a:pt x="13716" y="0"/>
                </a:lnTo>
                <a:lnTo>
                  <a:pt x="13715" y="6465787"/>
                </a:lnTo>
                <a:lnTo>
                  <a:pt x="0" y="6479502"/>
                </a:lnTo>
                <a:close/>
              </a:path>
            </a:pathLst>
          </a:custGeom>
          <a:solidFill>
            <a:srgbClr val="AB641D"/>
          </a:solidFill>
          <a:ln>
            <a:noFill/>
          </a:ln>
        </p:spPr>
      </p:sp>
      <p:sp>
        <p:nvSpPr>
          <p:cNvPr id="498" name="Google Shape;498;p28"/>
          <p:cNvSpPr/>
          <p:nvPr/>
        </p:nvSpPr>
        <p:spPr>
          <a:xfrm rot="2700000">
            <a:off x="7401182" y="-944576"/>
            <a:ext cx="13725" cy="6483105"/>
          </a:xfrm>
          <a:custGeom>
            <a:rect b="b" l="l" r="r" t="t"/>
            <a:pathLst>
              <a:path extrusionOk="0" h="6479502" w="13717">
                <a:moveTo>
                  <a:pt x="0" y="13716"/>
                </a:moveTo>
                <a:lnTo>
                  <a:pt x="13717" y="0"/>
                </a:lnTo>
                <a:lnTo>
                  <a:pt x="13716" y="6465787"/>
                </a:lnTo>
                <a:lnTo>
                  <a:pt x="1" y="6479502"/>
                </a:lnTo>
                <a:close/>
              </a:path>
            </a:pathLst>
          </a:custGeom>
          <a:solidFill>
            <a:srgbClr val="AB641D"/>
          </a:solidFill>
          <a:ln>
            <a:noFill/>
          </a:ln>
        </p:spPr>
      </p:sp>
      <p:sp>
        <p:nvSpPr>
          <p:cNvPr id="499" name="Google Shape;499;p28"/>
          <p:cNvSpPr/>
          <p:nvPr/>
        </p:nvSpPr>
        <p:spPr>
          <a:xfrm rot="2700000">
            <a:off x="8244369" y="-954275"/>
            <a:ext cx="13724" cy="6483105"/>
          </a:xfrm>
          <a:custGeom>
            <a:rect b="b" l="l" r="r" t="t"/>
            <a:pathLst>
              <a:path extrusionOk="0" h="6479502" w="13716">
                <a:moveTo>
                  <a:pt x="0" y="13716"/>
                </a:moveTo>
                <a:lnTo>
                  <a:pt x="13716" y="0"/>
                </a:lnTo>
                <a:lnTo>
                  <a:pt x="13715" y="6465787"/>
                </a:lnTo>
                <a:lnTo>
                  <a:pt x="0" y="6479502"/>
                </a:lnTo>
                <a:close/>
              </a:path>
            </a:pathLst>
          </a:custGeom>
          <a:solidFill>
            <a:srgbClr val="AB641D"/>
          </a:solidFill>
          <a:ln>
            <a:noFill/>
          </a:ln>
        </p:spPr>
      </p:sp>
      <p:sp>
        <p:nvSpPr>
          <p:cNvPr id="500" name="Google Shape;500;p28"/>
          <p:cNvSpPr/>
          <p:nvPr/>
        </p:nvSpPr>
        <p:spPr>
          <a:xfrm rot="2700000">
            <a:off x="9087556" y="-954275"/>
            <a:ext cx="13725" cy="6483106"/>
          </a:xfrm>
          <a:custGeom>
            <a:rect b="b" l="l" r="r" t="t"/>
            <a:pathLst>
              <a:path extrusionOk="0" h="6479503" w="13717">
                <a:moveTo>
                  <a:pt x="13717" y="0"/>
                </a:moveTo>
                <a:lnTo>
                  <a:pt x="13716" y="6465787"/>
                </a:lnTo>
                <a:lnTo>
                  <a:pt x="0" y="6479503"/>
                </a:lnTo>
                <a:lnTo>
                  <a:pt x="1" y="13717"/>
                </a:lnTo>
                <a:close/>
              </a:path>
            </a:pathLst>
          </a:custGeom>
          <a:solidFill>
            <a:srgbClr val="AB641D"/>
          </a:solidFill>
          <a:ln>
            <a:noFill/>
          </a:ln>
        </p:spPr>
      </p:sp>
      <p:sp>
        <p:nvSpPr>
          <p:cNvPr id="501" name="Google Shape;501;p28"/>
          <p:cNvSpPr/>
          <p:nvPr/>
        </p:nvSpPr>
        <p:spPr>
          <a:xfrm rot="2700000">
            <a:off x="9911632" y="-908117"/>
            <a:ext cx="13724" cy="6429002"/>
          </a:xfrm>
          <a:custGeom>
            <a:rect b="b" l="l" r="r" t="t"/>
            <a:pathLst>
              <a:path extrusionOk="0" h="6425429" w="13716">
                <a:moveTo>
                  <a:pt x="0" y="0"/>
                </a:moveTo>
                <a:lnTo>
                  <a:pt x="13716" y="13717"/>
                </a:lnTo>
                <a:lnTo>
                  <a:pt x="13716" y="6411713"/>
                </a:lnTo>
                <a:lnTo>
                  <a:pt x="0" y="6425429"/>
                </a:lnTo>
                <a:close/>
              </a:path>
            </a:pathLst>
          </a:custGeom>
          <a:solidFill>
            <a:srgbClr val="AB641D"/>
          </a:solidFill>
          <a:ln>
            <a:noFill/>
          </a:ln>
        </p:spPr>
      </p:sp>
      <p:sp>
        <p:nvSpPr>
          <p:cNvPr id="502" name="Google Shape;502;p28"/>
          <p:cNvSpPr/>
          <p:nvPr/>
        </p:nvSpPr>
        <p:spPr>
          <a:xfrm rot="2700000">
            <a:off x="10333461" y="109798"/>
            <a:ext cx="13725" cy="5235891"/>
          </a:xfrm>
          <a:custGeom>
            <a:rect b="b" l="l" r="r" t="t"/>
            <a:pathLst>
              <a:path extrusionOk="0" h="5232981" w="13717">
                <a:moveTo>
                  <a:pt x="0" y="0"/>
                </a:moveTo>
                <a:lnTo>
                  <a:pt x="13717" y="13716"/>
                </a:lnTo>
                <a:lnTo>
                  <a:pt x="13717" y="5219264"/>
                </a:lnTo>
                <a:lnTo>
                  <a:pt x="1" y="5232981"/>
                </a:lnTo>
                <a:close/>
              </a:path>
            </a:pathLst>
          </a:custGeom>
          <a:solidFill>
            <a:srgbClr val="AB641D"/>
          </a:solidFill>
          <a:ln>
            <a:noFill/>
          </a:ln>
        </p:spPr>
      </p:sp>
      <p:sp>
        <p:nvSpPr>
          <p:cNvPr id="503" name="Google Shape;503;p28"/>
          <p:cNvSpPr/>
          <p:nvPr/>
        </p:nvSpPr>
        <p:spPr>
          <a:xfrm rot="2700000">
            <a:off x="10755288" y="1127711"/>
            <a:ext cx="13724" cy="4042784"/>
          </a:xfrm>
          <a:custGeom>
            <a:rect b="b" l="l" r="r" t="t"/>
            <a:pathLst>
              <a:path extrusionOk="0" h="4040537" w="13716">
                <a:moveTo>
                  <a:pt x="0" y="0"/>
                </a:moveTo>
                <a:lnTo>
                  <a:pt x="13716" y="13716"/>
                </a:lnTo>
                <a:lnTo>
                  <a:pt x="13715" y="4026822"/>
                </a:lnTo>
                <a:lnTo>
                  <a:pt x="1" y="4040537"/>
                </a:lnTo>
                <a:close/>
              </a:path>
            </a:pathLst>
          </a:custGeom>
          <a:solidFill>
            <a:srgbClr val="AB641D"/>
          </a:solidFill>
          <a:ln>
            <a:noFill/>
          </a:ln>
        </p:spPr>
      </p:sp>
      <p:sp>
        <p:nvSpPr>
          <p:cNvPr id="504" name="Google Shape;504;p28"/>
          <p:cNvSpPr/>
          <p:nvPr/>
        </p:nvSpPr>
        <p:spPr>
          <a:xfrm rot="2700000">
            <a:off x="11177117" y="2145624"/>
            <a:ext cx="13724" cy="2849675"/>
          </a:xfrm>
          <a:custGeom>
            <a:rect b="b" l="l" r="r" t="t"/>
            <a:pathLst>
              <a:path extrusionOk="0" h="2848091" w="13716">
                <a:moveTo>
                  <a:pt x="0" y="0"/>
                </a:moveTo>
                <a:lnTo>
                  <a:pt x="13716" y="13716"/>
                </a:lnTo>
                <a:lnTo>
                  <a:pt x="13715" y="2834375"/>
                </a:lnTo>
                <a:lnTo>
                  <a:pt x="0" y="2848091"/>
                </a:lnTo>
                <a:close/>
              </a:path>
            </a:pathLst>
          </a:custGeom>
          <a:solidFill>
            <a:srgbClr val="AB641D"/>
          </a:solidFill>
          <a:ln>
            <a:noFill/>
          </a:ln>
        </p:spPr>
      </p:sp>
      <p:sp>
        <p:nvSpPr>
          <p:cNvPr id="505" name="Google Shape;505;p28"/>
          <p:cNvSpPr/>
          <p:nvPr/>
        </p:nvSpPr>
        <p:spPr>
          <a:xfrm rot="2700000">
            <a:off x="11598945" y="3163537"/>
            <a:ext cx="13723" cy="1656565"/>
          </a:xfrm>
          <a:custGeom>
            <a:rect b="b" l="l" r="r" t="t"/>
            <a:pathLst>
              <a:path extrusionOk="0" h="1655644" w="13715">
                <a:moveTo>
                  <a:pt x="0" y="0"/>
                </a:moveTo>
                <a:lnTo>
                  <a:pt x="13715" y="13716"/>
                </a:lnTo>
                <a:lnTo>
                  <a:pt x="13715" y="1641929"/>
                </a:lnTo>
                <a:lnTo>
                  <a:pt x="0" y="1655644"/>
                </a:lnTo>
                <a:close/>
              </a:path>
            </a:pathLst>
          </a:custGeom>
          <a:solidFill>
            <a:srgbClr val="AB641D"/>
          </a:solidFill>
          <a:ln>
            <a:noFill/>
          </a:ln>
        </p:spPr>
      </p:sp>
      <p:sp>
        <p:nvSpPr>
          <p:cNvPr id="506" name="Google Shape;506;p28"/>
          <p:cNvSpPr/>
          <p:nvPr/>
        </p:nvSpPr>
        <p:spPr>
          <a:xfrm rot="2700000">
            <a:off x="12020776" y="4181458"/>
            <a:ext cx="13723" cy="463447"/>
          </a:xfrm>
          <a:custGeom>
            <a:rect b="b" l="l" r="r" t="t"/>
            <a:pathLst>
              <a:path extrusionOk="0" h="463189" w="13715">
                <a:moveTo>
                  <a:pt x="1" y="0"/>
                </a:moveTo>
                <a:lnTo>
                  <a:pt x="13715" y="13716"/>
                </a:lnTo>
                <a:lnTo>
                  <a:pt x="13715" y="449474"/>
                </a:lnTo>
                <a:lnTo>
                  <a:pt x="0" y="463189"/>
                </a:lnTo>
                <a:close/>
              </a:path>
            </a:pathLst>
          </a:custGeom>
          <a:solidFill>
            <a:srgbClr val="AB641D"/>
          </a:solidFill>
          <a:ln>
            <a:noFill/>
          </a:ln>
        </p:spPr>
      </p:sp>
      <p:sp>
        <p:nvSpPr>
          <p:cNvPr id="507" name="Google Shape;507;p28"/>
          <p:cNvSpPr/>
          <p:nvPr/>
        </p:nvSpPr>
        <p:spPr>
          <a:xfrm rot="2700000">
            <a:off x="203156" y="-93946"/>
            <a:ext cx="13724" cy="608406"/>
          </a:xfrm>
          <a:custGeom>
            <a:rect b="b" l="l" r="r" t="t"/>
            <a:pathLst>
              <a:path extrusionOk="0" h="608068" w="13716">
                <a:moveTo>
                  <a:pt x="0" y="13716"/>
                </a:moveTo>
                <a:lnTo>
                  <a:pt x="13716" y="0"/>
                </a:lnTo>
                <a:lnTo>
                  <a:pt x="13716" y="608068"/>
                </a:lnTo>
                <a:lnTo>
                  <a:pt x="0" y="594352"/>
                </a:lnTo>
                <a:close/>
              </a:path>
            </a:pathLst>
          </a:custGeom>
          <a:solidFill>
            <a:srgbClr val="AB641D"/>
          </a:solidFill>
          <a:ln>
            <a:noFill/>
          </a:ln>
        </p:spPr>
      </p:sp>
      <p:sp>
        <p:nvSpPr>
          <p:cNvPr id="508" name="Google Shape;508;p28"/>
          <p:cNvSpPr/>
          <p:nvPr/>
        </p:nvSpPr>
        <p:spPr>
          <a:xfrm rot="2700000">
            <a:off x="624515" y="-268673"/>
            <a:ext cx="13724" cy="1801515"/>
          </a:xfrm>
          <a:custGeom>
            <a:rect b="b" l="l" r="r" t="t"/>
            <a:pathLst>
              <a:path extrusionOk="0" h="1800514" w="13716">
                <a:moveTo>
                  <a:pt x="0" y="13716"/>
                </a:moveTo>
                <a:lnTo>
                  <a:pt x="13716" y="0"/>
                </a:lnTo>
                <a:lnTo>
                  <a:pt x="13716" y="1800514"/>
                </a:lnTo>
                <a:lnTo>
                  <a:pt x="0" y="1786798"/>
                </a:lnTo>
                <a:close/>
              </a:path>
            </a:pathLst>
          </a:custGeom>
          <a:solidFill>
            <a:srgbClr val="AB641D"/>
          </a:solidFill>
          <a:ln>
            <a:noFill/>
          </a:ln>
        </p:spPr>
      </p:sp>
      <p:sp>
        <p:nvSpPr>
          <p:cNvPr id="509" name="Google Shape;509;p28"/>
          <p:cNvSpPr/>
          <p:nvPr/>
        </p:nvSpPr>
        <p:spPr>
          <a:xfrm rot="2700000">
            <a:off x="1045873" y="-443399"/>
            <a:ext cx="13724" cy="2994622"/>
          </a:xfrm>
          <a:custGeom>
            <a:rect b="b" l="l" r="r" t="t"/>
            <a:pathLst>
              <a:path extrusionOk="0" h="2992958" w="13716">
                <a:moveTo>
                  <a:pt x="0" y="13716"/>
                </a:moveTo>
                <a:lnTo>
                  <a:pt x="13716" y="0"/>
                </a:lnTo>
                <a:lnTo>
                  <a:pt x="13716" y="2992958"/>
                </a:lnTo>
                <a:lnTo>
                  <a:pt x="0" y="2979242"/>
                </a:lnTo>
                <a:close/>
              </a:path>
            </a:pathLst>
          </a:custGeom>
          <a:solidFill>
            <a:srgbClr val="AB641D"/>
          </a:solidFill>
          <a:ln>
            <a:noFill/>
          </a:ln>
        </p:spPr>
      </p:sp>
      <p:sp>
        <p:nvSpPr>
          <p:cNvPr id="510" name="Google Shape;510;p28"/>
          <p:cNvSpPr/>
          <p:nvPr/>
        </p:nvSpPr>
        <p:spPr>
          <a:xfrm rot="2700000">
            <a:off x="1467232" y="-618126"/>
            <a:ext cx="13724" cy="4187731"/>
          </a:xfrm>
          <a:custGeom>
            <a:rect b="b" l="l" r="r" t="t"/>
            <a:pathLst>
              <a:path extrusionOk="0" h="4185404" w="13716">
                <a:moveTo>
                  <a:pt x="0" y="13716"/>
                </a:moveTo>
                <a:lnTo>
                  <a:pt x="13716" y="0"/>
                </a:lnTo>
                <a:lnTo>
                  <a:pt x="13716" y="4185404"/>
                </a:lnTo>
                <a:lnTo>
                  <a:pt x="0" y="4171688"/>
                </a:lnTo>
                <a:close/>
              </a:path>
            </a:pathLst>
          </a:custGeom>
          <a:solidFill>
            <a:srgbClr val="AB641D"/>
          </a:solidFill>
          <a:ln>
            <a:noFill/>
          </a:ln>
        </p:spPr>
      </p:sp>
      <p:sp>
        <p:nvSpPr>
          <p:cNvPr id="511" name="Google Shape;511;p28"/>
          <p:cNvSpPr/>
          <p:nvPr/>
        </p:nvSpPr>
        <p:spPr>
          <a:xfrm rot="2700000">
            <a:off x="1888591" y="-792851"/>
            <a:ext cx="13724" cy="5380840"/>
          </a:xfrm>
          <a:custGeom>
            <a:rect b="b" l="l" r="r" t="t"/>
            <a:pathLst>
              <a:path extrusionOk="0" h="5377849" w="13716">
                <a:moveTo>
                  <a:pt x="0" y="13716"/>
                </a:moveTo>
                <a:lnTo>
                  <a:pt x="13716" y="0"/>
                </a:lnTo>
                <a:lnTo>
                  <a:pt x="13716" y="5377849"/>
                </a:lnTo>
                <a:lnTo>
                  <a:pt x="0" y="5364133"/>
                </a:lnTo>
                <a:close/>
              </a:path>
            </a:pathLst>
          </a:custGeom>
          <a:solidFill>
            <a:srgbClr val="AB641D"/>
          </a:solidFill>
          <a:ln>
            <a:noFill/>
          </a:ln>
        </p:spPr>
      </p:sp>
      <p:sp>
        <p:nvSpPr>
          <p:cNvPr id="512" name="Google Shape;512;p28"/>
          <p:cNvSpPr/>
          <p:nvPr/>
        </p:nvSpPr>
        <p:spPr>
          <a:xfrm flipH="1" rot="8100000">
            <a:off x="2069410" y="-453007"/>
            <a:ext cx="13724" cy="5892841"/>
          </a:xfrm>
          <a:custGeom>
            <a:rect b="b" l="l" r="r" t="t"/>
            <a:pathLst>
              <a:path extrusionOk="0" h="5889566" w="13716">
                <a:moveTo>
                  <a:pt x="13716" y="5889566"/>
                </a:moveTo>
                <a:lnTo>
                  <a:pt x="13716" y="0"/>
                </a:lnTo>
                <a:lnTo>
                  <a:pt x="0" y="13716"/>
                </a:lnTo>
                <a:lnTo>
                  <a:pt x="0" y="5875850"/>
                </a:lnTo>
                <a:close/>
              </a:path>
            </a:pathLst>
          </a:custGeom>
          <a:solidFill>
            <a:srgbClr val="AB641D"/>
          </a:solidFill>
          <a:ln>
            <a:noFill/>
          </a:ln>
        </p:spPr>
      </p:sp>
      <p:sp>
        <p:nvSpPr>
          <p:cNvPr id="513" name="Google Shape;513;p28"/>
          <p:cNvSpPr/>
          <p:nvPr/>
        </p:nvSpPr>
        <p:spPr>
          <a:xfrm flipH="1" rot="8100000">
            <a:off x="1648051" y="565378"/>
            <a:ext cx="13724" cy="4699731"/>
          </a:xfrm>
          <a:custGeom>
            <a:rect b="b" l="l" r="r" t="t"/>
            <a:pathLst>
              <a:path extrusionOk="0" h="4697119" w="13716">
                <a:moveTo>
                  <a:pt x="13716" y="4697119"/>
                </a:moveTo>
                <a:lnTo>
                  <a:pt x="13716" y="0"/>
                </a:lnTo>
                <a:lnTo>
                  <a:pt x="0" y="13716"/>
                </a:lnTo>
                <a:lnTo>
                  <a:pt x="0" y="4683403"/>
                </a:lnTo>
                <a:close/>
              </a:path>
            </a:pathLst>
          </a:custGeom>
          <a:solidFill>
            <a:srgbClr val="AB641D"/>
          </a:solidFill>
          <a:ln>
            <a:noFill/>
          </a:ln>
        </p:spPr>
      </p:sp>
      <p:sp>
        <p:nvSpPr>
          <p:cNvPr id="514" name="Google Shape;514;p28"/>
          <p:cNvSpPr/>
          <p:nvPr/>
        </p:nvSpPr>
        <p:spPr>
          <a:xfrm flipH="1" rot="8100000">
            <a:off x="1226693" y="1583758"/>
            <a:ext cx="13724" cy="3506623"/>
          </a:xfrm>
          <a:custGeom>
            <a:rect b="b" l="l" r="r" t="t"/>
            <a:pathLst>
              <a:path extrusionOk="0" h="3504674" w="13716">
                <a:moveTo>
                  <a:pt x="13716" y="3504674"/>
                </a:moveTo>
                <a:lnTo>
                  <a:pt x="13716" y="0"/>
                </a:lnTo>
                <a:lnTo>
                  <a:pt x="0" y="13716"/>
                </a:lnTo>
                <a:lnTo>
                  <a:pt x="0" y="3490958"/>
                </a:lnTo>
                <a:close/>
              </a:path>
            </a:pathLst>
          </a:custGeom>
          <a:solidFill>
            <a:srgbClr val="AB641D"/>
          </a:solidFill>
          <a:ln>
            <a:noFill/>
          </a:ln>
        </p:spPr>
      </p:sp>
      <p:sp>
        <p:nvSpPr>
          <p:cNvPr id="515" name="Google Shape;515;p28"/>
          <p:cNvSpPr/>
          <p:nvPr/>
        </p:nvSpPr>
        <p:spPr>
          <a:xfrm flipH="1" rot="8100000">
            <a:off x="805334" y="2602142"/>
            <a:ext cx="13724" cy="2313512"/>
          </a:xfrm>
          <a:custGeom>
            <a:rect b="b" l="l" r="r" t="t"/>
            <a:pathLst>
              <a:path extrusionOk="0" h="2312226" w="13716">
                <a:moveTo>
                  <a:pt x="13716" y="2312226"/>
                </a:moveTo>
                <a:lnTo>
                  <a:pt x="13716" y="0"/>
                </a:lnTo>
                <a:lnTo>
                  <a:pt x="0" y="13716"/>
                </a:lnTo>
                <a:lnTo>
                  <a:pt x="0" y="2298510"/>
                </a:lnTo>
                <a:close/>
              </a:path>
            </a:pathLst>
          </a:custGeom>
          <a:solidFill>
            <a:srgbClr val="AB641D"/>
          </a:solidFill>
          <a:ln>
            <a:noFill/>
          </a:ln>
        </p:spPr>
      </p:sp>
      <p:sp>
        <p:nvSpPr>
          <p:cNvPr id="516" name="Google Shape;516;p28"/>
          <p:cNvSpPr/>
          <p:nvPr/>
        </p:nvSpPr>
        <p:spPr>
          <a:xfrm flipH="1" rot="8100000">
            <a:off x="383977" y="3620523"/>
            <a:ext cx="13724" cy="1120405"/>
          </a:xfrm>
          <a:custGeom>
            <a:rect b="b" l="l" r="r" t="t"/>
            <a:pathLst>
              <a:path extrusionOk="0" h="1119782" w="13716">
                <a:moveTo>
                  <a:pt x="13716" y="1119782"/>
                </a:moveTo>
                <a:lnTo>
                  <a:pt x="13716" y="0"/>
                </a:lnTo>
                <a:lnTo>
                  <a:pt x="0" y="13716"/>
                </a:lnTo>
                <a:lnTo>
                  <a:pt x="0" y="1106066"/>
                </a:lnTo>
                <a:close/>
              </a:path>
            </a:pathLst>
          </a:custGeom>
          <a:solidFill>
            <a:srgbClr val="AB641D"/>
          </a:solidFill>
          <a:ln>
            <a:noFill/>
          </a:ln>
        </p:spPr>
      </p:sp>
      <p:sp>
        <p:nvSpPr>
          <p:cNvPr id="517" name="Google Shape;517;p28"/>
          <p:cNvSpPr/>
          <p:nvPr/>
        </p:nvSpPr>
        <p:spPr>
          <a:xfrm flipH="1" rot="8100000">
            <a:off x="2703905" y="-956827"/>
            <a:ext cx="13724" cy="6483103"/>
          </a:xfrm>
          <a:custGeom>
            <a:rect b="b" l="l" r="r" t="t"/>
            <a:pathLst>
              <a:path extrusionOk="0" h="6479500" w="13716">
                <a:moveTo>
                  <a:pt x="0" y="6479500"/>
                </a:moveTo>
                <a:lnTo>
                  <a:pt x="13716" y="6465784"/>
                </a:lnTo>
                <a:lnTo>
                  <a:pt x="13716" y="0"/>
                </a:lnTo>
                <a:lnTo>
                  <a:pt x="0" y="13716"/>
                </a:lnTo>
                <a:close/>
              </a:path>
            </a:pathLst>
          </a:custGeom>
          <a:solidFill>
            <a:srgbClr val="AB641D"/>
          </a:solidFill>
          <a:ln>
            <a:noFill/>
          </a:ln>
        </p:spPr>
      </p:sp>
      <p:sp>
        <p:nvSpPr>
          <p:cNvPr id="518" name="Google Shape;518;p28"/>
          <p:cNvSpPr/>
          <p:nvPr/>
        </p:nvSpPr>
        <p:spPr>
          <a:xfrm flipH="1" rot="8100000">
            <a:off x="4390277" y="-956827"/>
            <a:ext cx="13724" cy="6483103"/>
          </a:xfrm>
          <a:custGeom>
            <a:rect b="b" l="l" r="r" t="t"/>
            <a:pathLst>
              <a:path extrusionOk="0" h="6479500" w="13716">
                <a:moveTo>
                  <a:pt x="0" y="6479500"/>
                </a:moveTo>
                <a:lnTo>
                  <a:pt x="13716" y="6465784"/>
                </a:lnTo>
                <a:lnTo>
                  <a:pt x="13716" y="0"/>
                </a:lnTo>
                <a:lnTo>
                  <a:pt x="0" y="13715"/>
                </a:lnTo>
                <a:close/>
              </a:path>
            </a:pathLst>
          </a:custGeom>
          <a:solidFill>
            <a:srgbClr val="AB641D"/>
          </a:solidFill>
          <a:ln>
            <a:noFill/>
          </a:ln>
        </p:spPr>
      </p:sp>
      <p:sp>
        <p:nvSpPr>
          <p:cNvPr id="519" name="Google Shape;519;p28"/>
          <p:cNvSpPr/>
          <p:nvPr/>
        </p:nvSpPr>
        <p:spPr>
          <a:xfrm flipH="1" rot="8100000">
            <a:off x="6076650" y="-956827"/>
            <a:ext cx="13724" cy="6483104"/>
          </a:xfrm>
          <a:custGeom>
            <a:rect b="b" l="l" r="r" t="t"/>
            <a:pathLst>
              <a:path extrusionOk="0" h="6479501" w="13716">
                <a:moveTo>
                  <a:pt x="0" y="6479501"/>
                </a:moveTo>
                <a:lnTo>
                  <a:pt x="13716" y="6465785"/>
                </a:lnTo>
                <a:lnTo>
                  <a:pt x="13716" y="0"/>
                </a:lnTo>
                <a:lnTo>
                  <a:pt x="0" y="13716"/>
                </a:lnTo>
                <a:close/>
              </a:path>
            </a:pathLst>
          </a:custGeom>
          <a:solidFill>
            <a:srgbClr val="AB641D"/>
          </a:solidFill>
          <a:ln>
            <a:noFill/>
          </a:ln>
        </p:spPr>
      </p:sp>
      <p:sp>
        <p:nvSpPr>
          <p:cNvPr id="520" name="Google Shape;520;p28"/>
          <p:cNvSpPr/>
          <p:nvPr/>
        </p:nvSpPr>
        <p:spPr>
          <a:xfrm flipH="1" rot="8100000">
            <a:off x="6914983" y="-968543"/>
            <a:ext cx="13724" cy="6496830"/>
          </a:xfrm>
          <a:custGeom>
            <a:rect b="b" l="l" r="r" t="t"/>
            <a:pathLst>
              <a:path extrusionOk="0" h="6493219" w="13716">
                <a:moveTo>
                  <a:pt x="13716" y="6479504"/>
                </a:moveTo>
                <a:lnTo>
                  <a:pt x="13716" y="0"/>
                </a:lnTo>
                <a:lnTo>
                  <a:pt x="0" y="13717"/>
                </a:lnTo>
                <a:lnTo>
                  <a:pt x="0" y="6493219"/>
                </a:lnTo>
                <a:close/>
              </a:path>
            </a:pathLst>
          </a:custGeom>
          <a:solidFill>
            <a:srgbClr val="AB641D"/>
          </a:solidFill>
          <a:ln>
            <a:noFill/>
          </a:ln>
        </p:spPr>
      </p:sp>
      <p:sp>
        <p:nvSpPr>
          <p:cNvPr id="521" name="Google Shape;521;p28"/>
          <p:cNvSpPr/>
          <p:nvPr/>
        </p:nvSpPr>
        <p:spPr>
          <a:xfrm flipH="1" rot="8100000">
            <a:off x="7758169" y="-968543"/>
            <a:ext cx="13725" cy="6496830"/>
          </a:xfrm>
          <a:custGeom>
            <a:rect b="b" l="l" r="r" t="t"/>
            <a:pathLst>
              <a:path extrusionOk="0" h="6493219" w="13717">
                <a:moveTo>
                  <a:pt x="0" y="6493219"/>
                </a:moveTo>
                <a:lnTo>
                  <a:pt x="13716" y="6479502"/>
                </a:lnTo>
                <a:lnTo>
                  <a:pt x="13717" y="0"/>
                </a:lnTo>
                <a:lnTo>
                  <a:pt x="0" y="13716"/>
                </a:lnTo>
                <a:close/>
              </a:path>
            </a:pathLst>
          </a:custGeom>
          <a:solidFill>
            <a:srgbClr val="AB641D"/>
          </a:solidFill>
          <a:ln>
            <a:noFill/>
          </a:ln>
        </p:spPr>
      </p:sp>
      <p:sp>
        <p:nvSpPr>
          <p:cNvPr id="522" name="Google Shape;522;p28"/>
          <p:cNvSpPr/>
          <p:nvPr/>
        </p:nvSpPr>
        <p:spPr>
          <a:xfrm flipH="1" rot="8100000">
            <a:off x="8601355" y="-968543"/>
            <a:ext cx="13724" cy="6496830"/>
          </a:xfrm>
          <a:custGeom>
            <a:rect b="b" l="l" r="r" t="t"/>
            <a:pathLst>
              <a:path extrusionOk="0" h="6493219" w="13716">
                <a:moveTo>
                  <a:pt x="13716" y="6479504"/>
                </a:moveTo>
                <a:lnTo>
                  <a:pt x="13716" y="0"/>
                </a:lnTo>
                <a:lnTo>
                  <a:pt x="0" y="13716"/>
                </a:lnTo>
                <a:lnTo>
                  <a:pt x="0" y="6493219"/>
                </a:lnTo>
                <a:close/>
              </a:path>
            </a:pathLst>
          </a:custGeom>
          <a:solidFill>
            <a:srgbClr val="AB641D"/>
          </a:solidFill>
          <a:ln>
            <a:noFill/>
          </a:ln>
        </p:spPr>
      </p:sp>
      <p:sp>
        <p:nvSpPr>
          <p:cNvPr id="523" name="Google Shape;523;p28"/>
          <p:cNvSpPr/>
          <p:nvPr/>
        </p:nvSpPr>
        <p:spPr>
          <a:xfrm flipH="1" rot="8100000">
            <a:off x="10087801" y="-885418"/>
            <a:ext cx="13724" cy="5930727"/>
          </a:xfrm>
          <a:custGeom>
            <a:rect b="b" l="l" r="r" t="t"/>
            <a:pathLst>
              <a:path extrusionOk="0" h="5927431" w="13716">
                <a:moveTo>
                  <a:pt x="0" y="5927431"/>
                </a:moveTo>
                <a:lnTo>
                  <a:pt x="13715" y="5913716"/>
                </a:lnTo>
                <a:lnTo>
                  <a:pt x="13716" y="13716"/>
                </a:lnTo>
                <a:lnTo>
                  <a:pt x="0" y="0"/>
                </a:lnTo>
                <a:close/>
              </a:path>
            </a:pathLst>
          </a:custGeom>
          <a:solidFill>
            <a:srgbClr val="AB641D"/>
          </a:solidFill>
          <a:ln>
            <a:noFill/>
          </a:ln>
        </p:spPr>
      </p:sp>
      <p:sp>
        <p:nvSpPr>
          <p:cNvPr id="524" name="Google Shape;524;p28"/>
          <p:cNvSpPr/>
          <p:nvPr/>
        </p:nvSpPr>
        <p:spPr>
          <a:xfrm flipH="1" rot="8100000">
            <a:off x="10509630" y="-710221"/>
            <a:ext cx="13724" cy="4737618"/>
          </a:xfrm>
          <a:custGeom>
            <a:rect b="b" l="l" r="r" t="t"/>
            <a:pathLst>
              <a:path extrusionOk="0" h="4734985" w="13716">
                <a:moveTo>
                  <a:pt x="0" y="4734985"/>
                </a:moveTo>
                <a:lnTo>
                  <a:pt x="13715" y="4721270"/>
                </a:lnTo>
                <a:lnTo>
                  <a:pt x="13716" y="13715"/>
                </a:lnTo>
                <a:lnTo>
                  <a:pt x="0" y="0"/>
                </a:lnTo>
                <a:close/>
              </a:path>
            </a:pathLst>
          </a:custGeom>
          <a:solidFill>
            <a:srgbClr val="AB641D"/>
          </a:solidFill>
          <a:ln>
            <a:noFill/>
          </a:ln>
        </p:spPr>
      </p:sp>
      <p:sp>
        <p:nvSpPr>
          <p:cNvPr id="525" name="Google Shape;525;p28"/>
          <p:cNvSpPr/>
          <p:nvPr/>
        </p:nvSpPr>
        <p:spPr>
          <a:xfrm flipH="1" rot="8100000">
            <a:off x="10931457" y="-535026"/>
            <a:ext cx="13724" cy="3544510"/>
          </a:xfrm>
          <a:custGeom>
            <a:rect b="b" l="l" r="r" t="t"/>
            <a:pathLst>
              <a:path extrusionOk="0" h="3542540" w="13716">
                <a:moveTo>
                  <a:pt x="0" y="3542540"/>
                </a:moveTo>
                <a:lnTo>
                  <a:pt x="13715" y="3528825"/>
                </a:lnTo>
                <a:lnTo>
                  <a:pt x="13716" y="13716"/>
                </a:lnTo>
                <a:lnTo>
                  <a:pt x="0" y="0"/>
                </a:lnTo>
                <a:close/>
              </a:path>
            </a:pathLst>
          </a:custGeom>
          <a:solidFill>
            <a:srgbClr val="AB641D"/>
          </a:solidFill>
          <a:ln>
            <a:noFill/>
          </a:ln>
        </p:spPr>
      </p:sp>
      <p:sp>
        <p:nvSpPr>
          <p:cNvPr id="526" name="Google Shape;526;p28"/>
          <p:cNvSpPr/>
          <p:nvPr/>
        </p:nvSpPr>
        <p:spPr>
          <a:xfrm flipH="1" rot="8100000">
            <a:off x="11353285" y="-359830"/>
            <a:ext cx="13724" cy="2351402"/>
          </a:xfrm>
          <a:custGeom>
            <a:rect b="b" l="l" r="r" t="t"/>
            <a:pathLst>
              <a:path extrusionOk="0" h="2350095" w="13716">
                <a:moveTo>
                  <a:pt x="0" y="2350095"/>
                </a:moveTo>
                <a:lnTo>
                  <a:pt x="13715" y="2336380"/>
                </a:lnTo>
                <a:lnTo>
                  <a:pt x="13716" y="13714"/>
                </a:lnTo>
                <a:lnTo>
                  <a:pt x="0" y="0"/>
                </a:lnTo>
                <a:close/>
              </a:path>
            </a:pathLst>
          </a:custGeom>
          <a:solidFill>
            <a:srgbClr val="AB641D"/>
          </a:solidFill>
          <a:ln>
            <a:noFill/>
          </a:ln>
        </p:spPr>
      </p:sp>
      <p:sp>
        <p:nvSpPr>
          <p:cNvPr id="527" name="Google Shape;527;p28"/>
          <p:cNvSpPr/>
          <p:nvPr/>
        </p:nvSpPr>
        <p:spPr>
          <a:xfrm flipH="1" rot="8100000">
            <a:off x="11775112" y="-184635"/>
            <a:ext cx="13724" cy="1158294"/>
          </a:xfrm>
          <a:custGeom>
            <a:rect b="b" l="l" r="r" t="t"/>
            <a:pathLst>
              <a:path extrusionOk="0" h="1157650" w="13716">
                <a:moveTo>
                  <a:pt x="0" y="1157650"/>
                </a:moveTo>
                <a:lnTo>
                  <a:pt x="13716" y="1143934"/>
                </a:lnTo>
                <a:lnTo>
                  <a:pt x="13716" y="13716"/>
                </a:lnTo>
                <a:lnTo>
                  <a:pt x="0" y="0"/>
                </a:lnTo>
                <a:close/>
              </a:path>
            </a:pathLst>
          </a:custGeom>
          <a:solidFill>
            <a:srgbClr val="AB641D"/>
          </a:solidFill>
          <a:ln>
            <a:noFill/>
          </a:ln>
        </p:spPr>
      </p:sp>
      <p:sp>
        <p:nvSpPr>
          <p:cNvPr id="528" name="Google Shape;528;p28"/>
          <p:cNvSpPr/>
          <p:nvPr/>
        </p:nvSpPr>
        <p:spPr>
          <a:xfrm flipH="1" rot="8100000">
            <a:off x="3542239" y="-968543"/>
            <a:ext cx="13724" cy="6496830"/>
          </a:xfrm>
          <a:custGeom>
            <a:rect b="b" l="l" r="r" t="t"/>
            <a:pathLst>
              <a:path extrusionOk="0" h="6493219" w="13716">
                <a:moveTo>
                  <a:pt x="0" y="6493219"/>
                </a:moveTo>
                <a:lnTo>
                  <a:pt x="13716" y="6479503"/>
                </a:lnTo>
                <a:lnTo>
                  <a:pt x="13716" y="0"/>
                </a:lnTo>
                <a:lnTo>
                  <a:pt x="0" y="13716"/>
                </a:lnTo>
                <a:close/>
              </a:path>
            </a:pathLst>
          </a:custGeom>
          <a:solidFill>
            <a:srgbClr val="AB641D"/>
          </a:solidFill>
          <a:ln>
            <a:noFill/>
          </a:ln>
        </p:spPr>
      </p:sp>
      <p:sp>
        <p:nvSpPr>
          <p:cNvPr id="529" name="Google Shape;529;p28"/>
          <p:cNvSpPr/>
          <p:nvPr/>
        </p:nvSpPr>
        <p:spPr>
          <a:xfrm flipH="1" rot="8100000">
            <a:off x="5228611" y="-968543"/>
            <a:ext cx="13724" cy="6496831"/>
          </a:xfrm>
          <a:custGeom>
            <a:rect b="b" l="l" r="r" t="t"/>
            <a:pathLst>
              <a:path extrusionOk="0" h="6493220" w="13716">
                <a:moveTo>
                  <a:pt x="0" y="6493220"/>
                </a:moveTo>
                <a:lnTo>
                  <a:pt x="13716" y="6479504"/>
                </a:lnTo>
                <a:lnTo>
                  <a:pt x="13716" y="0"/>
                </a:lnTo>
                <a:lnTo>
                  <a:pt x="0" y="13716"/>
                </a:lnTo>
                <a:close/>
              </a:path>
            </a:pathLst>
          </a:custGeom>
          <a:solidFill>
            <a:srgbClr val="AB641D"/>
          </a:solidFill>
          <a:ln>
            <a:noFill/>
          </a:ln>
        </p:spPr>
      </p:sp>
      <p:sp>
        <p:nvSpPr>
          <p:cNvPr id="530" name="Google Shape;530;p28"/>
          <p:cNvSpPr/>
          <p:nvPr/>
        </p:nvSpPr>
        <p:spPr>
          <a:xfrm rot="-5400000">
            <a:off x="6442772" y="111734"/>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8"/>
          <p:cNvSpPr/>
          <p:nvPr/>
        </p:nvSpPr>
        <p:spPr>
          <a:xfrm rot="-5400000">
            <a:off x="-148774" y="258315"/>
            <a:ext cx="612648" cy="315100"/>
          </a:xfrm>
          <a:custGeom>
            <a:rect b="b" l="l" r="r" t="t"/>
            <a:pathLst>
              <a:path extrusionOk="0" h="315100" w="612648">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8"/>
          <p:cNvSpPr/>
          <p:nvPr/>
        </p:nvSpPr>
        <p:spPr>
          <a:xfrm rot="-5400000">
            <a:off x="1387532" y="111734"/>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8"/>
          <p:cNvSpPr/>
          <p:nvPr/>
        </p:nvSpPr>
        <p:spPr>
          <a:xfrm rot="-5400000">
            <a:off x="2230072" y="111734"/>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rot="-5400000">
            <a:off x="3072612" y="111734"/>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rot="-5400000">
            <a:off x="3915152" y="111734"/>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rot="-5400000">
            <a:off x="4757692" y="111734"/>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rot="-5400000">
            <a:off x="5600232" y="111734"/>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8"/>
          <p:cNvSpPr/>
          <p:nvPr/>
        </p:nvSpPr>
        <p:spPr>
          <a:xfrm rot="-5400000">
            <a:off x="8127852" y="111734"/>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8"/>
          <p:cNvSpPr/>
          <p:nvPr/>
        </p:nvSpPr>
        <p:spPr>
          <a:xfrm rot="-5400000">
            <a:off x="7285312" y="111734"/>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8"/>
          <p:cNvSpPr/>
          <p:nvPr/>
        </p:nvSpPr>
        <p:spPr>
          <a:xfrm rot="-5400000">
            <a:off x="9812932" y="111734"/>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8"/>
          <p:cNvSpPr/>
          <p:nvPr/>
        </p:nvSpPr>
        <p:spPr>
          <a:xfrm rot="-5400000">
            <a:off x="8970392" y="111734"/>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8"/>
          <p:cNvSpPr/>
          <p:nvPr/>
        </p:nvSpPr>
        <p:spPr>
          <a:xfrm rot="-5400000">
            <a:off x="11498011" y="111734"/>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8"/>
          <p:cNvSpPr/>
          <p:nvPr/>
        </p:nvSpPr>
        <p:spPr>
          <a:xfrm rot="-5400000">
            <a:off x="10655472" y="111734"/>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
          <p:cNvSpPr/>
          <p:nvPr/>
        </p:nvSpPr>
        <p:spPr>
          <a:xfrm rot="-5400000">
            <a:off x="544992" y="111734"/>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8"/>
          <p:cNvSpPr/>
          <p:nvPr/>
        </p:nvSpPr>
        <p:spPr>
          <a:xfrm>
            <a:off x="6664511" y="331699"/>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a:off x="0" y="331699"/>
            <a:ext cx="93942" cy="4240302"/>
          </a:xfrm>
          <a:custGeom>
            <a:rect b="b" l="l" r="r" t="t"/>
            <a:pathLst>
              <a:path extrusionOk="0" h="4240302" w="9394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8"/>
          <p:cNvSpPr/>
          <p:nvPr/>
        </p:nvSpPr>
        <p:spPr>
          <a:xfrm>
            <a:off x="766731" y="331699"/>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8"/>
          <p:cNvSpPr/>
          <p:nvPr/>
        </p:nvSpPr>
        <p:spPr>
          <a:xfrm>
            <a:off x="1609271" y="331699"/>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p:nvPr/>
        </p:nvSpPr>
        <p:spPr>
          <a:xfrm>
            <a:off x="2451811" y="331699"/>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8"/>
          <p:cNvSpPr/>
          <p:nvPr/>
        </p:nvSpPr>
        <p:spPr>
          <a:xfrm>
            <a:off x="3294351" y="331699"/>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a:off x="4136891" y="331699"/>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p:nvPr/>
        </p:nvSpPr>
        <p:spPr>
          <a:xfrm>
            <a:off x="4979431" y="331699"/>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8"/>
          <p:cNvSpPr/>
          <p:nvPr/>
        </p:nvSpPr>
        <p:spPr>
          <a:xfrm>
            <a:off x="5821971" y="331699"/>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8"/>
          <p:cNvSpPr/>
          <p:nvPr/>
        </p:nvSpPr>
        <p:spPr>
          <a:xfrm>
            <a:off x="8349591" y="331699"/>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7507051" y="331699"/>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10034671" y="331699"/>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8"/>
          <p:cNvSpPr/>
          <p:nvPr/>
        </p:nvSpPr>
        <p:spPr>
          <a:xfrm>
            <a:off x="9192131" y="331699"/>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8"/>
          <p:cNvSpPr/>
          <p:nvPr/>
        </p:nvSpPr>
        <p:spPr>
          <a:xfrm>
            <a:off x="11719750" y="331699"/>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8"/>
          <p:cNvSpPr/>
          <p:nvPr/>
        </p:nvSpPr>
        <p:spPr>
          <a:xfrm>
            <a:off x="10877211" y="331699"/>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8"/>
          <p:cNvSpPr/>
          <p:nvPr/>
        </p:nvSpPr>
        <p:spPr>
          <a:xfrm rot="-5400000">
            <a:off x="6021182" y="53242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8"/>
          <p:cNvSpPr/>
          <p:nvPr/>
        </p:nvSpPr>
        <p:spPr>
          <a:xfrm rot="-5400000">
            <a:off x="965942" y="53242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8"/>
          <p:cNvSpPr/>
          <p:nvPr/>
        </p:nvSpPr>
        <p:spPr>
          <a:xfrm rot="-5400000">
            <a:off x="1808482" y="53242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8"/>
          <p:cNvSpPr/>
          <p:nvPr/>
        </p:nvSpPr>
        <p:spPr>
          <a:xfrm rot="-5400000">
            <a:off x="2651022" y="53242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8"/>
          <p:cNvSpPr/>
          <p:nvPr/>
        </p:nvSpPr>
        <p:spPr>
          <a:xfrm rot="-5400000">
            <a:off x="3493562" y="53242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8"/>
          <p:cNvSpPr/>
          <p:nvPr/>
        </p:nvSpPr>
        <p:spPr>
          <a:xfrm rot="-5400000">
            <a:off x="4336102" y="53242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8"/>
          <p:cNvSpPr/>
          <p:nvPr/>
        </p:nvSpPr>
        <p:spPr>
          <a:xfrm rot="-5400000">
            <a:off x="5178642" y="53242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8"/>
          <p:cNvSpPr/>
          <p:nvPr/>
        </p:nvSpPr>
        <p:spPr>
          <a:xfrm rot="-5400000">
            <a:off x="7706262" y="53242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8"/>
          <p:cNvSpPr/>
          <p:nvPr/>
        </p:nvSpPr>
        <p:spPr>
          <a:xfrm rot="-5400000">
            <a:off x="6863722" y="53242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8"/>
          <p:cNvSpPr/>
          <p:nvPr/>
        </p:nvSpPr>
        <p:spPr>
          <a:xfrm rot="-5400000">
            <a:off x="9391342" y="53242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8"/>
          <p:cNvSpPr/>
          <p:nvPr/>
        </p:nvSpPr>
        <p:spPr>
          <a:xfrm rot="-5400000">
            <a:off x="8548802" y="53242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8"/>
          <p:cNvSpPr/>
          <p:nvPr/>
        </p:nvSpPr>
        <p:spPr>
          <a:xfrm rot="-5400000">
            <a:off x="11076421" y="53242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8"/>
          <p:cNvSpPr/>
          <p:nvPr/>
        </p:nvSpPr>
        <p:spPr>
          <a:xfrm rot="-5400000">
            <a:off x="10233882" y="53242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8"/>
          <p:cNvSpPr/>
          <p:nvPr/>
        </p:nvSpPr>
        <p:spPr>
          <a:xfrm rot="-5400000">
            <a:off x="123402" y="53242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8"/>
          <p:cNvSpPr/>
          <p:nvPr/>
        </p:nvSpPr>
        <p:spPr>
          <a:xfrm rot="-5400000">
            <a:off x="11760003" y="685578"/>
            <a:ext cx="595780" cy="268215"/>
          </a:xfrm>
          <a:custGeom>
            <a:rect b="b" l="l" r="r" t="t"/>
            <a:pathLst>
              <a:path extrusionOk="0" h="268215" w="595780">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8"/>
          <p:cNvSpPr/>
          <p:nvPr/>
        </p:nvSpPr>
        <p:spPr>
          <a:xfrm>
            <a:off x="7086653" y="75101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8"/>
          <p:cNvSpPr/>
          <p:nvPr/>
        </p:nvSpPr>
        <p:spPr>
          <a:xfrm>
            <a:off x="346333" y="75101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8"/>
          <p:cNvSpPr/>
          <p:nvPr/>
        </p:nvSpPr>
        <p:spPr>
          <a:xfrm>
            <a:off x="1188873" y="75101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8"/>
          <p:cNvSpPr/>
          <p:nvPr/>
        </p:nvSpPr>
        <p:spPr>
          <a:xfrm>
            <a:off x="2031413" y="75101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8"/>
          <p:cNvSpPr/>
          <p:nvPr/>
        </p:nvSpPr>
        <p:spPr>
          <a:xfrm>
            <a:off x="2873953" y="75101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8"/>
          <p:cNvSpPr/>
          <p:nvPr/>
        </p:nvSpPr>
        <p:spPr>
          <a:xfrm>
            <a:off x="3716493" y="75101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8"/>
          <p:cNvSpPr/>
          <p:nvPr/>
        </p:nvSpPr>
        <p:spPr>
          <a:xfrm>
            <a:off x="4559033" y="75101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8"/>
          <p:cNvSpPr/>
          <p:nvPr/>
        </p:nvSpPr>
        <p:spPr>
          <a:xfrm>
            <a:off x="5401573" y="75101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8"/>
          <p:cNvSpPr/>
          <p:nvPr/>
        </p:nvSpPr>
        <p:spPr>
          <a:xfrm>
            <a:off x="6244113" y="75101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8"/>
          <p:cNvSpPr/>
          <p:nvPr/>
        </p:nvSpPr>
        <p:spPr>
          <a:xfrm>
            <a:off x="8771733" y="75101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8"/>
          <p:cNvSpPr/>
          <p:nvPr/>
        </p:nvSpPr>
        <p:spPr>
          <a:xfrm>
            <a:off x="7929193" y="75101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8"/>
          <p:cNvSpPr/>
          <p:nvPr/>
        </p:nvSpPr>
        <p:spPr>
          <a:xfrm>
            <a:off x="10456813" y="75101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8"/>
          <p:cNvSpPr/>
          <p:nvPr/>
        </p:nvSpPr>
        <p:spPr>
          <a:xfrm>
            <a:off x="9614273" y="75101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8"/>
          <p:cNvSpPr/>
          <p:nvPr/>
        </p:nvSpPr>
        <p:spPr>
          <a:xfrm>
            <a:off x="12141892" y="758852"/>
            <a:ext cx="50109" cy="3538433"/>
          </a:xfrm>
          <a:custGeom>
            <a:rect b="b" l="l" r="r" t="t"/>
            <a:pathLst>
              <a:path extrusionOk="0" h="3538433" w="50109">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8"/>
          <p:cNvSpPr/>
          <p:nvPr/>
        </p:nvSpPr>
        <p:spPr>
          <a:xfrm>
            <a:off x="11299353" y="75101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8"/>
          <p:cNvSpPr/>
          <p:nvPr/>
        </p:nvSpPr>
        <p:spPr>
          <a:xfrm rot="-5400000">
            <a:off x="6174013" y="-163077"/>
            <a:ext cx="306986" cy="612648"/>
          </a:xfrm>
          <a:custGeom>
            <a:rect b="b" l="l" r="r" t="t"/>
            <a:pathLst>
              <a:path extrusionOk="0" h="612648" w="306986">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8"/>
          <p:cNvSpPr/>
          <p:nvPr/>
        </p:nvSpPr>
        <p:spPr>
          <a:xfrm rot="-5400000">
            <a:off x="1118773" y="-163077"/>
            <a:ext cx="306986" cy="612648"/>
          </a:xfrm>
          <a:custGeom>
            <a:rect b="b" l="l" r="r" t="t"/>
            <a:pathLst>
              <a:path extrusionOk="0" h="612648" w="306986">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8"/>
          <p:cNvSpPr/>
          <p:nvPr/>
        </p:nvSpPr>
        <p:spPr>
          <a:xfrm rot="-5400000">
            <a:off x="1961313" y="-163077"/>
            <a:ext cx="306986" cy="612648"/>
          </a:xfrm>
          <a:custGeom>
            <a:rect b="b" l="l" r="r" t="t"/>
            <a:pathLst>
              <a:path extrusionOk="0" h="612648" w="306986">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8"/>
          <p:cNvSpPr/>
          <p:nvPr/>
        </p:nvSpPr>
        <p:spPr>
          <a:xfrm rot="-5400000">
            <a:off x="2803853" y="-163077"/>
            <a:ext cx="306986" cy="612648"/>
          </a:xfrm>
          <a:custGeom>
            <a:rect b="b" l="l" r="r" t="t"/>
            <a:pathLst>
              <a:path extrusionOk="0" h="612648" w="306986">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8"/>
          <p:cNvSpPr/>
          <p:nvPr/>
        </p:nvSpPr>
        <p:spPr>
          <a:xfrm rot="-5400000">
            <a:off x="3646393" y="-163077"/>
            <a:ext cx="306986" cy="612648"/>
          </a:xfrm>
          <a:custGeom>
            <a:rect b="b" l="l" r="r" t="t"/>
            <a:pathLst>
              <a:path extrusionOk="0" h="612648" w="306986">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8"/>
          <p:cNvSpPr/>
          <p:nvPr/>
        </p:nvSpPr>
        <p:spPr>
          <a:xfrm rot="-5400000">
            <a:off x="4488933" y="-163077"/>
            <a:ext cx="306986" cy="612648"/>
          </a:xfrm>
          <a:custGeom>
            <a:rect b="b" l="l" r="r" t="t"/>
            <a:pathLst>
              <a:path extrusionOk="0" h="612648" w="306986">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8"/>
          <p:cNvSpPr/>
          <p:nvPr/>
        </p:nvSpPr>
        <p:spPr>
          <a:xfrm rot="-5400000">
            <a:off x="5331473" y="-163077"/>
            <a:ext cx="306986" cy="612648"/>
          </a:xfrm>
          <a:custGeom>
            <a:rect b="b" l="l" r="r" t="t"/>
            <a:pathLst>
              <a:path extrusionOk="0" h="612648" w="306986">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8"/>
          <p:cNvSpPr/>
          <p:nvPr/>
        </p:nvSpPr>
        <p:spPr>
          <a:xfrm rot="-5400000">
            <a:off x="7859093" y="-163077"/>
            <a:ext cx="306986" cy="612648"/>
          </a:xfrm>
          <a:custGeom>
            <a:rect b="b" l="l" r="r" t="t"/>
            <a:pathLst>
              <a:path extrusionOk="0" h="612648" w="306986">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8"/>
          <p:cNvSpPr/>
          <p:nvPr/>
        </p:nvSpPr>
        <p:spPr>
          <a:xfrm rot="-5400000">
            <a:off x="7016553" y="-163077"/>
            <a:ext cx="306986" cy="612648"/>
          </a:xfrm>
          <a:custGeom>
            <a:rect b="b" l="l" r="r" t="t"/>
            <a:pathLst>
              <a:path extrusionOk="0" h="612648" w="306986">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8"/>
          <p:cNvSpPr/>
          <p:nvPr/>
        </p:nvSpPr>
        <p:spPr>
          <a:xfrm rot="-5400000">
            <a:off x="9544173" y="-163077"/>
            <a:ext cx="306986" cy="612648"/>
          </a:xfrm>
          <a:custGeom>
            <a:rect b="b" l="l" r="r" t="t"/>
            <a:pathLst>
              <a:path extrusionOk="0" h="612648" w="306986">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8"/>
          <p:cNvSpPr/>
          <p:nvPr/>
        </p:nvSpPr>
        <p:spPr>
          <a:xfrm rot="-5400000">
            <a:off x="8701633" y="-163077"/>
            <a:ext cx="306986" cy="612648"/>
          </a:xfrm>
          <a:custGeom>
            <a:rect b="b" l="l" r="r" t="t"/>
            <a:pathLst>
              <a:path extrusionOk="0" h="612648" w="306986">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8"/>
          <p:cNvSpPr/>
          <p:nvPr/>
        </p:nvSpPr>
        <p:spPr>
          <a:xfrm rot="-5400000">
            <a:off x="11229252" y="-163077"/>
            <a:ext cx="306986" cy="612648"/>
          </a:xfrm>
          <a:custGeom>
            <a:rect b="b" l="l" r="r" t="t"/>
            <a:pathLst>
              <a:path extrusionOk="0" h="612648" w="306986">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8"/>
          <p:cNvSpPr/>
          <p:nvPr/>
        </p:nvSpPr>
        <p:spPr>
          <a:xfrm rot="-5400000">
            <a:off x="10386713" y="-163077"/>
            <a:ext cx="306986" cy="612648"/>
          </a:xfrm>
          <a:custGeom>
            <a:rect b="b" l="l" r="r" t="t"/>
            <a:pathLst>
              <a:path extrusionOk="0" h="612648" w="306986">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8"/>
          <p:cNvSpPr/>
          <p:nvPr/>
        </p:nvSpPr>
        <p:spPr>
          <a:xfrm rot="-5400000">
            <a:off x="276233" y="-163077"/>
            <a:ext cx="306986" cy="612648"/>
          </a:xfrm>
          <a:custGeom>
            <a:rect b="b" l="l" r="r" t="t"/>
            <a:pathLst>
              <a:path extrusionOk="0" h="612648" w="306986">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8"/>
          <p:cNvSpPr/>
          <p:nvPr/>
        </p:nvSpPr>
        <p:spPr>
          <a:xfrm rot="-5400000">
            <a:off x="11908617" y="4923"/>
            <a:ext cx="298552" cy="268215"/>
          </a:xfrm>
          <a:custGeom>
            <a:rect b="b" l="l" r="r" t="t"/>
            <a:pathLst>
              <a:path extrusionOk="0" h="268215" w="298552">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8"/>
          <p:cNvSpPr/>
          <p:nvPr/>
        </p:nvSpPr>
        <p:spPr>
          <a:xfrm>
            <a:off x="346332" y="-10245"/>
            <a:ext cx="169752" cy="84875"/>
          </a:xfrm>
          <a:custGeom>
            <a:rect b="b" l="l" r="r" t="t"/>
            <a:pathLst>
              <a:path extrusionOk="0" h="84875" w="169752">
                <a:moveTo>
                  <a:pt x="0" y="0"/>
                </a:moveTo>
                <a:lnTo>
                  <a:pt x="169752" y="0"/>
                </a:lnTo>
                <a:cubicBezTo>
                  <a:pt x="169752" y="46875"/>
                  <a:pt x="131752" y="84875"/>
                  <a:pt x="84876" y="84875"/>
                </a:cubicBezTo>
                <a:cubicBezTo>
                  <a:pt x="38000" y="84875"/>
                  <a:pt x="0" y="46875"/>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8"/>
          <p:cNvSpPr/>
          <p:nvPr/>
        </p:nvSpPr>
        <p:spPr>
          <a:xfrm>
            <a:off x="1188872" y="-10245"/>
            <a:ext cx="169752" cy="84875"/>
          </a:xfrm>
          <a:custGeom>
            <a:rect b="b" l="l" r="r" t="t"/>
            <a:pathLst>
              <a:path extrusionOk="0" h="84875" w="169752">
                <a:moveTo>
                  <a:pt x="0" y="0"/>
                </a:moveTo>
                <a:lnTo>
                  <a:pt x="169752" y="0"/>
                </a:lnTo>
                <a:cubicBezTo>
                  <a:pt x="169752" y="46875"/>
                  <a:pt x="131752" y="84875"/>
                  <a:pt x="84876" y="84875"/>
                </a:cubicBezTo>
                <a:cubicBezTo>
                  <a:pt x="38000" y="84875"/>
                  <a:pt x="0" y="46875"/>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8"/>
          <p:cNvSpPr/>
          <p:nvPr/>
        </p:nvSpPr>
        <p:spPr>
          <a:xfrm>
            <a:off x="2031413" y="-10245"/>
            <a:ext cx="10160587" cy="84875"/>
          </a:xfrm>
          <a:custGeom>
            <a:rect b="b" l="l" r="r" t="t"/>
            <a:pathLst>
              <a:path extrusionOk="0" h="84875" w="10160587">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8"/>
          <p:cNvSpPr/>
          <p:nvPr/>
        </p:nvSpPr>
        <p:spPr>
          <a:xfrm rot="-5400000">
            <a:off x="6442772" y="95723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8"/>
          <p:cNvSpPr/>
          <p:nvPr/>
        </p:nvSpPr>
        <p:spPr>
          <a:xfrm rot="-5400000">
            <a:off x="-148774" y="1103813"/>
            <a:ext cx="612648" cy="315100"/>
          </a:xfrm>
          <a:custGeom>
            <a:rect b="b" l="l" r="r" t="t"/>
            <a:pathLst>
              <a:path extrusionOk="0" h="315100" w="612648">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8"/>
          <p:cNvSpPr/>
          <p:nvPr/>
        </p:nvSpPr>
        <p:spPr>
          <a:xfrm rot="-5400000">
            <a:off x="1387532" y="95723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8"/>
          <p:cNvSpPr/>
          <p:nvPr/>
        </p:nvSpPr>
        <p:spPr>
          <a:xfrm rot="-5400000">
            <a:off x="2230072" y="95723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8"/>
          <p:cNvSpPr/>
          <p:nvPr/>
        </p:nvSpPr>
        <p:spPr>
          <a:xfrm rot="-5400000">
            <a:off x="3072612" y="95723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8"/>
          <p:cNvSpPr/>
          <p:nvPr/>
        </p:nvSpPr>
        <p:spPr>
          <a:xfrm rot="-5400000">
            <a:off x="3915152" y="95723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8"/>
          <p:cNvSpPr/>
          <p:nvPr/>
        </p:nvSpPr>
        <p:spPr>
          <a:xfrm rot="-5400000">
            <a:off x="4757692" y="95723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8"/>
          <p:cNvSpPr/>
          <p:nvPr/>
        </p:nvSpPr>
        <p:spPr>
          <a:xfrm rot="-5400000">
            <a:off x="5600232" y="95723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8"/>
          <p:cNvSpPr/>
          <p:nvPr/>
        </p:nvSpPr>
        <p:spPr>
          <a:xfrm rot="-5400000">
            <a:off x="8127852" y="95723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8"/>
          <p:cNvSpPr/>
          <p:nvPr/>
        </p:nvSpPr>
        <p:spPr>
          <a:xfrm rot="-5400000">
            <a:off x="7285312" y="95723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8"/>
          <p:cNvSpPr/>
          <p:nvPr/>
        </p:nvSpPr>
        <p:spPr>
          <a:xfrm rot="-5400000">
            <a:off x="9812932" y="95723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8"/>
          <p:cNvSpPr/>
          <p:nvPr/>
        </p:nvSpPr>
        <p:spPr>
          <a:xfrm rot="-5400000">
            <a:off x="8970392" y="95723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8"/>
          <p:cNvSpPr/>
          <p:nvPr/>
        </p:nvSpPr>
        <p:spPr>
          <a:xfrm rot="-5400000">
            <a:off x="11498011" y="95723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8"/>
          <p:cNvSpPr/>
          <p:nvPr/>
        </p:nvSpPr>
        <p:spPr>
          <a:xfrm rot="-5400000">
            <a:off x="10655472" y="95723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8"/>
          <p:cNvSpPr/>
          <p:nvPr/>
        </p:nvSpPr>
        <p:spPr>
          <a:xfrm rot="-5400000">
            <a:off x="544992" y="95723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8"/>
          <p:cNvSpPr/>
          <p:nvPr/>
        </p:nvSpPr>
        <p:spPr>
          <a:xfrm>
            <a:off x="6664511" y="117719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8"/>
          <p:cNvSpPr/>
          <p:nvPr/>
        </p:nvSpPr>
        <p:spPr>
          <a:xfrm>
            <a:off x="766731" y="117719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8"/>
          <p:cNvSpPr/>
          <p:nvPr/>
        </p:nvSpPr>
        <p:spPr>
          <a:xfrm>
            <a:off x="1609271" y="117719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8"/>
          <p:cNvSpPr/>
          <p:nvPr/>
        </p:nvSpPr>
        <p:spPr>
          <a:xfrm>
            <a:off x="2451811" y="117719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8"/>
          <p:cNvSpPr/>
          <p:nvPr/>
        </p:nvSpPr>
        <p:spPr>
          <a:xfrm>
            <a:off x="3294351" y="117719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8"/>
          <p:cNvSpPr/>
          <p:nvPr/>
        </p:nvSpPr>
        <p:spPr>
          <a:xfrm>
            <a:off x="4136891" y="117719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8"/>
          <p:cNvSpPr/>
          <p:nvPr/>
        </p:nvSpPr>
        <p:spPr>
          <a:xfrm>
            <a:off x="4979431" y="117719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8"/>
          <p:cNvSpPr/>
          <p:nvPr/>
        </p:nvSpPr>
        <p:spPr>
          <a:xfrm>
            <a:off x="5821971" y="117719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8"/>
          <p:cNvSpPr/>
          <p:nvPr/>
        </p:nvSpPr>
        <p:spPr>
          <a:xfrm>
            <a:off x="8349591" y="117719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8"/>
          <p:cNvSpPr/>
          <p:nvPr/>
        </p:nvSpPr>
        <p:spPr>
          <a:xfrm>
            <a:off x="7507051" y="117719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8"/>
          <p:cNvSpPr/>
          <p:nvPr/>
        </p:nvSpPr>
        <p:spPr>
          <a:xfrm>
            <a:off x="10034671" y="117719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8"/>
          <p:cNvSpPr/>
          <p:nvPr/>
        </p:nvSpPr>
        <p:spPr>
          <a:xfrm>
            <a:off x="9192131" y="117719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8"/>
          <p:cNvSpPr/>
          <p:nvPr/>
        </p:nvSpPr>
        <p:spPr>
          <a:xfrm>
            <a:off x="11719750" y="117719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8"/>
          <p:cNvSpPr/>
          <p:nvPr/>
        </p:nvSpPr>
        <p:spPr>
          <a:xfrm>
            <a:off x="10877211" y="117719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8"/>
          <p:cNvSpPr/>
          <p:nvPr/>
        </p:nvSpPr>
        <p:spPr>
          <a:xfrm rot="-5400000">
            <a:off x="6021182" y="1377920"/>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8"/>
          <p:cNvSpPr/>
          <p:nvPr/>
        </p:nvSpPr>
        <p:spPr>
          <a:xfrm rot="-5400000">
            <a:off x="965942" y="1377920"/>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8"/>
          <p:cNvSpPr/>
          <p:nvPr/>
        </p:nvSpPr>
        <p:spPr>
          <a:xfrm rot="-5400000">
            <a:off x="1808482" y="1377920"/>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8"/>
          <p:cNvSpPr/>
          <p:nvPr/>
        </p:nvSpPr>
        <p:spPr>
          <a:xfrm rot="-5400000">
            <a:off x="2651022" y="1377920"/>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8"/>
          <p:cNvSpPr/>
          <p:nvPr/>
        </p:nvSpPr>
        <p:spPr>
          <a:xfrm rot="-5400000">
            <a:off x="3493562" y="1377920"/>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8"/>
          <p:cNvSpPr/>
          <p:nvPr/>
        </p:nvSpPr>
        <p:spPr>
          <a:xfrm rot="-5400000">
            <a:off x="4336102" y="1377920"/>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8"/>
          <p:cNvSpPr/>
          <p:nvPr/>
        </p:nvSpPr>
        <p:spPr>
          <a:xfrm rot="-5400000">
            <a:off x="5178642" y="1377920"/>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8"/>
          <p:cNvSpPr/>
          <p:nvPr/>
        </p:nvSpPr>
        <p:spPr>
          <a:xfrm rot="-5400000">
            <a:off x="7706262" y="1377920"/>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8"/>
          <p:cNvSpPr/>
          <p:nvPr/>
        </p:nvSpPr>
        <p:spPr>
          <a:xfrm rot="-5400000">
            <a:off x="6863722" y="1377920"/>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8"/>
          <p:cNvSpPr/>
          <p:nvPr/>
        </p:nvSpPr>
        <p:spPr>
          <a:xfrm rot="-5400000">
            <a:off x="9391342" y="1377920"/>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8"/>
          <p:cNvSpPr/>
          <p:nvPr/>
        </p:nvSpPr>
        <p:spPr>
          <a:xfrm rot="-5400000">
            <a:off x="8548802" y="1377920"/>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8"/>
          <p:cNvSpPr/>
          <p:nvPr/>
        </p:nvSpPr>
        <p:spPr>
          <a:xfrm rot="-5400000">
            <a:off x="11076421" y="1377920"/>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8"/>
          <p:cNvSpPr/>
          <p:nvPr/>
        </p:nvSpPr>
        <p:spPr>
          <a:xfrm rot="-5400000">
            <a:off x="10233882" y="1377920"/>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8"/>
          <p:cNvSpPr/>
          <p:nvPr/>
        </p:nvSpPr>
        <p:spPr>
          <a:xfrm rot="-5400000">
            <a:off x="123402" y="1377920"/>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8"/>
          <p:cNvSpPr/>
          <p:nvPr/>
        </p:nvSpPr>
        <p:spPr>
          <a:xfrm rot="-5400000">
            <a:off x="11760002" y="1531078"/>
            <a:ext cx="595781" cy="268215"/>
          </a:xfrm>
          <a:custGeom>
            <a:rect b="b" l="l" r="r" t="t"/>
            <a:pathLst>
              <a:path extrusionOk="0" h="268215" w="595781">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8"/>
          <p:cNvSpPr/>
          <p:nvPr/>
        </p:nvSpPr>
        <p:spPr>
          <a:xfrm>
            <a:off x="7086653" y="159651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8"/>
          <p:cNvSpPr/>
          <p:nvPr/>
        </p:nvSpPr>
        <p:spPr>
          <a:xfrm>
            <a:off x="346333" y="159651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8"/>
          <p:cNvSpPr/>
          <p:nvPr/>
        </p:nvSpPr>
        <p:spPr>
          <a:xfrm>
            <a:off x="1188873" y="159651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8"/>
          <p:cNvSpPr/>
          <p:nvPr/>
        </p:nvSpPr>
        <p:spPr>
          <a:xfrm>
            <a:off x="2031413" y="159651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8"/>
          <p:cNvSpPr/>
          <p:nvPr/>
        </p:nvSpPr>
        <p:spPr>
          <a:xfrm>
            <a:off x="2873953" y="159651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8"/>
          <p:cNvSpPr/>
          <p:nvPr/>
        </p:nvSpPr>
        <p:spPr>
          <a:xfrm>
            <a:off x="3716493" y="159651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8"/>
          <p:cNvSpPr/>
          <p:nvPr/>
        </p:nvSpPr>
        <p:spPr>
          <a:xfrm>
            <a:off x="4559033" y="159651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8"/>
          <p:cNvSpPr/>
          <p:nvPr/>
        </p:nvSpPr>
        <p:spPr>
          <a:xfrm>
            <a:off x="5401573" y="159651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8"/>
          <p:cNvSpPr/>
          <p:nvPr/>
        </p:nvSpPr>
        <p:spPr>
          <a:xfrm>
            <a:off x="6244113" y="159651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8"/>
          <p:cNvSpPr/>
          <p:nvPr/>
        </p:nvSpPr>
        <p:spPr>
          <a:xfrm>
            <a:off x="8771733" y="159651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8"/>
          <p:cNvSpPr/>
          <p:nvPr/>
        </p:nvSpPr>
        <p:spPr>
          <a:xfrm>
            <a:off x="7929193" y="159651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8"/>
          <p:cNvSpPr/>
          <p:nvPr/>
        </p:nvSpPr>
        <p:spPr>
          <a:xfrm>
            <a:off x="10456813" y="159651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8"/>
          <p:cNvSpPr/>
          <p:nvPr/>
        </p:nvSpPr>
        <p:spPr>
          <a:xfrm>
            <a:off x="9614273" y="159651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8"/>
          <p:cNvSpPr/>
          <p:nvPr/>
        </p:nvSpPr>
        <p:spPr>
          <a:xfrm>
            <a:off x="11299353" y="159651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8"/>
          <p:cNvSpPr/>
          <p:nvPr/>
        </p:nvSpPr>
        <p:spPr>
          <a:xfrm rot="-5400000">
            <a:off x="6442772" y="1799829"/>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8"/>
          <p:cNvSpPr/>
          <p:nvPr/>
        </p:nvSpPr>
        <p:spPr>
          <a:xfrm rot="-5400000">
            <a:off x="-148774" y="1946410"/>
            <a:ext cx="612648" cy="315100"/>
          </a:xfrm>
          <a:custGeom>
            <a:rect b="b" l="l" r="r" t="t"/>
            <a:pathLst>
              <a:path extrusionOk="0" h="315100" w="612648">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8"/>
          <p:cNvSpPr/>
          <p:nvPr/>
        </p:nvSpPr>
        <p:spPr>
          <a:xfrm rot="-5400000">
            <a:off x="1387532" y="1799829"/>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8"/>
          <p:cNvSpPr/>
          <p:nvPr/>
        </p:nvSpPr>
        <p:spPr>
          <a:xfrm rot="-5400000">
            <a:off x="2230072" y="1799829"/>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8"/>
          <p:cNvSpPr/>
          <p:nvPr/>
        </p:nvSpPr>
        <p:spPr>
          <a:xfrm rot="-5400000">
            <a:off x="3072612" y="1799829"/>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8"/>
          <p:cNvSpPr/>
          <p:nvPr/>
        </p:nvSpPr>
        <p:spPr>
          <a:xfrm rot="-5400000">
            <a:off x="3915152" y="1799829"/>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8"/>
          <p:cNvSpPr/>
          <p:nvPr/>
        </p:nvSpPr>
        <p:spPr>
          <a:xfrm rot="-5400000">
            <a:off x="4757692" y="1799829"/>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8"/>
          <p:cNvSpPr/>
          <p:nvPr/>
        </p:nvSpPr>
        <p:spPr>
          <a:xfrm rot="-5400000">
            <a:off x="5600232" y="1799829"/>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8"/>
          <p:cNvSpPr/>
          <p:nvPr/>
        </p:nvSpPr>
        <p:spPr>
          <a:xfrm rot="-5400000">
            <a:off x="8127852" y="1799829"/>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8"/>
          <p:cNvSpPr/>
          <p:nvPr/>
        </p:nvSpPr>
        <p:spPr>
          <a:xfrm rot="-5400000">
            <a:off x="7285312" y="1799829"/>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8"/>
          <p:cNvSpPr/>
          <p:nvPr/>
        </p:nvSpPr>
        <p:spPr>
          <a:xfrm rot="-5400000">
            <a:off x="9812932" y="1799829"/>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8"/>
          <p:cNvSpPr/>
          <p:nvPr/>
        </p:nvSpPr>
        <p:spPr>
          <a:xfrm rot="-5400000">
            <a:off x="8970392" y="1799829"/>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8"/>
          <p:cNvSpPr/>
          <p:nvPr/>
        </p:nvSpPr>
        <p:spPr>
          <a:xfrm rot="-5400000">
            <a:off x="11498011" y="1799829"/>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rot="-5400000">
            <a:off x="10655472" y="1799829"/>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8"/>
          <p:cNvSpPr/>
          <p:nvPr/>
        </p:nvSpPr>
        <p:spPr>
          <a:xfrm rot="-5400000">
            <a:off x="544992" y="1799829"/>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8"/>
          <p:cNvSpPr/>
          <p:nvPr/>
        </p:nvSpPr>
        <p:spPr>
          <a:xfrm>
            <a:off x="6664511" y="201979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8"/>
          <p:cNvSpPr/>
          <p:nvPr/>
        </p:nvSpPr>
        <p:spPr>
          <a:xfrm>
            <a:off x="766731" y="201979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8"/>
          <p:cNvSpPr/>
          <p:nvPr/>
        </p:nvSpPr>
        <p:spPr>
          <a:xfrm>
            <a:off x="1609271" y="201979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8"/>
          <p:cNvSpPr/>
          <p:nvPr/>
        </p:nvSpPr>
        <p:spPr>
          <a:xfrm>
            <a:off x="2451811" y="201979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8"/>
          <p:cNvSpPr/>
          <p:nvPr/>
        </p:nvSpPr>
        <p:spPr>
          <a:xfrm>
            <a:off x="3294351" y="201979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8"/>
          <p:cNvSpPr/>
          <p:nvPr/>
        </p:nvSpPr>
        <p:spPr>
          <a:xfrm>
            <a:off x="4136891" y="201979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8"/>
          <p:cNvSpPr/>
          <p:nvPr/>
        </p:nvSpPr>
        <p:spPr>
          <a:xfrm>
            <a:off x="4979431" y="201979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8"/>
          <p:cNvSpPr/>
          <p:nvPr/>
        </p:nvSpPr>
        <p:spPr>
          <a:xfrm>
            <a:off x="5821971" y="201979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8"/>
          <p:cNvSpPr/>
          <p:nvPr/>
        </p:nvSpPr>
        <p:spPr>
          <a:xfrm>
            <a:off x="8349591" y="201979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8"/>
          <p:cNvSpPr/>
          <p:nvPr/>
        </p:nvSpPr>
        <p:spPr>
          <a:xfrm>
            <a:off x="7507051" y="201979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8"/>
          <p:cNvSpPr/>
          <p:nvPr/>
        </p:nvSpPr>
        <p:spPr>
          <a:xfrm>
            <a:off x="10034671" y="201979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8"/>
          <p:cNvSpPr/>
          <p:nvPr/>
        </p:nvSpPr>
        <p:spPr>
          <a:xfrm>
            <a:off x="9192131" y="201979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8"/>
          <p:cNvSpPr/>
          <p:nvPr/>
        </p:nvSpPr>
        <p:spPr>
          <a:xfrm>
            <a:off x="11719750" y="201979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8"/>
          <p:cNvSpPr/>
          <p:nvPr/>
        </p:nvSpPr>
        <p:spPr>
          <a:xfrm>
            <a:off x="10877211" y="2019794"/>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8"/>
          <p:cNvSpPr/>
          <p:nvPr/>
        </p:nvSpPr>
        <p:spPr>
          <a:xfrm rot="-5400000">
            <a:off x="6021182" y="222051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8"/>
          <p:cNvSpPr/>
          <p:nvPr/>
        </p:nvSpPr>
        <p:spPr>
          <a:xfrm rot="-5400000">
            <a:off x="965942" y="222051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8"/>
          <p:cNvSpPr/>
          <p:nvPr/>
        </p:nvSpPr>
        <p:spPr>
          <a:xfrm rot="-5400000">
            <a:off x="1808482" y="222051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8"/>
          <p:cNvSpPr/>
          <p:nvPr/>
        </p:nvSpPr>
        <p:spPr>
          <a:xfrm rot="-5400000">
            <a:off x="2651022" y="222051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8"/>
          <p:cNvSpPr/>
          <p:nvPr/>
        </p:nvSpPr>
        <p:spPr>
          <a:xfrm rot="-5400000">
            <a:off x="3493562" y="222051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8"/>
          <p:cNvSpPr/>
          <p:nvPr/>
        </p:nvSpPr>
        <p:spPr>
          <a:xfrm rot="-5400000">
            <a:off x="4336102" y="222051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8"/>
          <p:cNvSpPr/>
          <p:nvPr/>
        </p:nvSpPr>
        <p:spPr>
          <a:xfrm rot="-5400000">
            <a:off x="5178642" y="222051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8"/>
          <p:cNvSpPr/>
          <p:nvPr/>
        </p:nvSpPr>
        <p:spPr>
          <a:xfrm rot="-5400000">
            <a:off x="7706262" y="222051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8"/>
          <p:cNvSpPr/>
          <p:nvPr/>
        </p:nvSpPr>
        <p:spPr>
          <a:xfrm rot="-5400000">
            <a:off x="6863722" y="222051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8"/>
          <p:cNvSpPr/>
          <p:nvPr/>
        </p:nvSpPr>
        <p:spPr>
          <a:xfrm rot="-5400000">
            <a:off x="9391342" y="222051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8"/>
          <p:cNvSpPr/>
          <p:nvPr/>
        </p:nvSpPr>
        <p:spPr>
          <a:xfrm rot="-5400000">
            <a:off x="8548802" y="222051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8"/>
          <p:cNvSpPr/>
          <p:nvPr/>
        </p:nvSpPr>
        <p:spPr>
          <a:xfrm rot="-5400000">
            <a:off x="11076421" y="222051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8"/>
          <p:cNvSpPr/>
          <p:nvPr/>
        </p:nvSpPr>
        <p:spPr>
          <a:xfrm rot="-5400000">
            <a:off x="10233882" y="222051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8"/>
          <p:cNvSpPr/>
          <p:nvPr/>
        </p:nvSpPr>
        <p:spPr>
          <a:xfrm rot="-5400000">
            <a:off x="123402" y="222051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8"/>
          <p:cNvSpPr/>
          <p:nvPr/>
        </p:nvSpPr>
        <p:spPr>
          <a:xfrm rot="-5400000">
            <a:off x="11760003" y="2373673"/>
            <a:ext cx="595780" cy="268215"/>
          </a:xfrm>
          <a:custGeom>
            <a:rect b="b" l="l" r="r" t="t"/>
            <a:pathLst>
              <a:path extrusionOk="0" h="268215" w="595780">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8"/>
          <p:cNvSpPr/>
          <p:nvPr/>
        </p:nvSpPr>
        <p:spPr>
          <a:xfrm>
            <a:off x="7086653" y="243911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8"/>
          <p:cNvSpPr/>
          <p:nvPr/>
        </p:nvSpPr>
        <p:spPr>
          <a:xfrm>
            <a:off x="346333" y="243911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8"/>
          <p:cNvSpPr/>
          <p:nvPr/>
        </p:nvSpPr>
        <p:spPr>
          <a:xfrm>
            <a:off x="1188873" y="243911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8"/>
          <p:cNvSpPr/>
          <p:nvPr/>
        </p:nvSpPr>
        <p:spPr>
          <a:xfrm>
            <a:off x="2031413" y="243911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8"/>
          <p:cNvSpPr/>
          <p:nvPr/>
        </p:nvSpPr>
        <p:spPr>
          <a:xfrm>
            <a:off x="2873953" y="243911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8"/>
          <p:cNvSpPr/>
          <p:nvPr/>
        </p:nvSpPr>
        <p:spPr>
          <a:xfrm>
            <a:off x="3716493" y="243911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8"/>
          <p:cNvSpPr/>
          <p:nvPr/>
        </p:nvSpPr>
        <p:spPr>
          <a:xfrm>
            <a:off x="4559033" y="243911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8"/>
          <p:cNvSpPr/>
          <p:nvPr/>
        </p:nvSpPr>
        <p:spPr>
          <a:xfrm>
            <a:off x="5401573" y="243911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8"/>
          <p:cNvSpPr/>
          <p:nvPr/>
        </p:nvSpPr>
        <p:spPr>
          <a:xfrm>
            <a:off x="6244113" y="243911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8"/>
          <p:cNvSpPr/>
          <p:nvPr/>
        </p:nvSpPr>
        <p:spPr>
          <a:xfrm>
            <a:off x="8771733" y="243911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8"/>
          <p:cNvSpPr/>
          <p:nvPr/>
        </p:nvSpPr>
        <p:spPr>
          <a:xfrm>
            <a:off x="7929193" y="243911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8"/>
          <p:cNvSpPr/>
          <p:nvPr/>
        </p:nvSpPr>
        <p:spPr>
          <a:xfrm>
            <a:off x="10456813" y="243911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8"/>
          <p:cNvSpPr/>
          <p:nvPr/>
        </p:nvSpPr>
        <p:spPr>
          <a:xfrm>
            <a:off x="9614273" y="243911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8"/>
          <p:cNvSpPr/>
          <p:nvPr/>
        </p:nvSpPr>
        <p:spPr>
          <a:xfrm>
            <a:off x="11299353" y="243911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8"/>
          <p:cNvSpPr/>
          <p:nvPr/>
        </p:nvSpPr>
        <p:spPr>
          <a:xfrm rot="-5400000">
            <a:off x="6442772" y="264850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8"/>
          <p:cNvSpPr/>
          <p:nvPr/>
        </p:nvSpPr>
        <p:spPr>
          <a:xfrm rot="-5400000">
            <a:off x="-148774" y="2795083"/>
            <a:ext cx="612648" cy="315100"/>
          </a:xfrm>
          <a:custGeom>
            <a:rect b="b" l="l" r="r" t="t"/>
            <a:pathLst>
              <a:path extrusionOk="0" h="315100" w="612648">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8"/>
          <p:cNvSpPr/>
          <p:nvPr/>
        </p:nvSpPr>
        <p:spPr>
          <a:xfrm rot="-5400000">
            <a:off x="1387532" y="264850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8"/>
          <p:cNvSpPr/>
          <p:nvPr/>
        </p:nvSpPr>
        <p:spPr>
          <a:xfrm rot="-5400000">
            <a:off x="2230072" y="264850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8"/>
          <p:cNvSpPr/>
          <p:nvPr/>
        </p:nvSpPr>
        <p:spPr>
          <a:xfrm rot="-5400000">
            <a:off x="3072612" y="264850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8"/>
          <p:cNvSpPr/>
          <p:nvPr/>
        </p:nvSpPr>
        <p:spPr>
          <a:xfrm rot="-5400000">
            <a:off x="3915152" y="264850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8"/>
          <p:cNvSpPr/>
          <p:nvPr/>
        </p:nvSpPr>
        <p:spPr>
          <a:xfrm rot="-5400000">
            <a:off x="4757692" y="264850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8"/>
          <p:cNvSpPr/>
          <p:nvPr/>
        </p:nvSpPr>
        <p:spPr>
          <a:xfrm rot="-5400000">
            <a:off x="5600232" y="264850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8"/>
          <p:cNvSpPr/>
          <p:nvPr/>
        </p:nvSpPr>
        <p:spPr>
          <a:xfrm rot="-5400000">
            <a:off x="8127852" y="264850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8"/>
          <p:cNvSpPr/>
          <p:nvPr/>
        </p:nvSpPr>
        <p:spPr>
          <a:xfrm rot="-5400000">
            <a:off x="7285312" y="264850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8"/>
          <p:cNvSpPr/>
          <p:nvPr/>
        </p:nvSpPr>
        <p:spPr>
          <a:xfrm rot="-5400000">
            <a:off x="9812932" y="264850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8"/>
          <p:cNvSpPr/>
          <p:nvPr/>
        </p:nvSpPr>
        <p:spPr>
          <a:xfrm rot="-5400000">
            <a:off x="8970392" y="264850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8"/>
          <p:cNvSpPr/>
          <p:nvPr/>
        </p:nvSpPr>
        <p:spPr>
          <a:xfrm rot="-5400000">
            <a:off x="11498011" y="264850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8"/>
          <p:cNvSpPr/>
          <p:nvPr/>
        </p:nvSpPr>
        <p:spPr>
          <a:xfrm rot="-5400000">
            <a:off x="10655472" y="264850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8"/>
          <p:cNvSpPr/>
          <p:nvPr/>
        </p:nvSpPr>
        <p:spPr>
          <a:xfrm rot="-5400000">
            <a:off x="544992" y="264850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8"/>
          <p:cNvSpPr/>
          <p:nvPr/>
        </p:nvSpPr>
        <p:spPr>
          <a:xfrm>
            <a:off x="6664511" y="286846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8"/>
          <p:cNvSpPr/>
          <p:nvPr/>
        </p:nvSpPr>
        <p:spPr>
          <a:xfrm>
            <a:off x="766731" y="286846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8"/>
          <p:cNvSpPr/>
          <p:nvPr/>
        </p:nvSpPr>
        <p:spPr>
          <a:xfrm>
            <a:off x="1609271" y="286846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8"/>
          <p:cNvSpPr/>
          <p:nvPr/>
        </p:nvSpPr>
        <p:spPr>
          <a:xfrm>
            <a:off x="2451811" y="286846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8"/>
          <p:cNvSpPr/>
          <p:nvPr/>
        </p:nvSpPr>
        <p:spPr>
          <a:xfrm>
            <a:off x="3294351" y="286846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8"/>
          <p:cNvSpPr/>
          <p:nvPr/>
        </p:nvSpPr>
        <p:spPr>
          <a:xfrm>
            <a:off x="4136891" y="286846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8"/>
          <p:cNvSpPr/>
          <p:nvPr/>
        </p:nvSpPr>
        <p:spPr>
          <a:xfrm>
            <a:off x="4979431" y="286846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8"/>
          <p:cNvSpPr/>
          <p:nvPr/>
        </p:nvSpPr>
        <p:spPr>
          <a:xfrm>
            <a:off x="5821971" y="286846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8"/>
          <p:cNvSpPr/>
          <p:nvPr/>
        </p:nvSpPr>
        <p:spPr>
          <a:xfrm>
            <a:off x="8349591" y="286846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8"/>
          <p:cNvSpPr/>
          <p:nvPr/>
        </p:nvSpPr>
        <p:spPr>
          <a:xfrm>
            <a:off x="7507051" y="286846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8"/>
          <p:cNvSpPr/>
          <p:nvPr/>
        </p:nvSpPr>
        <p:spPr>
          <a:xfrm>
            <a:off x="10034671" y="286846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8"/>
          <p:cNvSpPr/>
          <p:nvPr/>
        </p:nvSpPr>
        <p:spPr>
          <a:xfrm>
            <a:off x="9192131" y="286846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8"/>
          <p:cNvSpPr/>
          <p:nvPr/>
        </p:nvSpPr>
        <p:spPr>
          <a:xfrm>
            <a:off x="11719750" y="286846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8"/>
          <p:cNvSpPr/>
          <p:nvPr/>
        </p:nvSpPr>
        <p:spPr>
          <a:xfrm>
            <a:off x="10877211" y="2868467"/>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8"/>
          <p:cNvSpPr/>
          <p:nvPr/>
        </p:nvSpPr>
        <p:spPr>
          <a:xfrm rot="-5400000">
            <a:off x="6021182" y="307077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8"/>
          <p:cNvSpPr/>
          <p:nvPr/>
        </p:nvSpPr>
        <p:spPr>
          <a:xfrm rot="-5400000">
            <a:off x="965942" y="307077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8"/>
          <p:cNvSpPr/>
          <p:nvPr/>
        </p:nvSpPr>
        <p:spPr>
          <a:xfrm rot="-5400000">
            <a:off x="1808482" y="307077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8"/>
          <p:cNvSpPr/>
          <p:nvPr/>
        </p:nvSpPr>
        <p:spPr>
          <a:xfrm rot="-5400000">
            <a:off x="2651022" y="307077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8"/>
          <p:cNvSpPr/>
          <p:nvPr/>
        </p:nvSpPr>
        <p:spPr>
          <a:xfrm rot="-5400000">
            <a:off x="3493562" y="307077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8"/>
          <p:cNvSpPr/>
          <p:nvPr/>
        </p:nvSpPr>
        <p:spPr>
          <a:xfrm rot="-5400000">
            <a:off x="4336102" y="307077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8"/>
          <p:cNvSpPr/>
          <p:nvPr/>
        </p:nvSpPr>
        <p:spPr>
          <a:xfrm rot="-5400000">
            <a:off x="5178642" y="307077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8"/>
          <p:cNvSpPr/>
          <p:nvPr/>
        </p:nvSpPr>
        <p:spPr>
          <a:xfrm rot="-5400000">
            <a:off x="7706262" y="307077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8"/>
          <p:cNvSpPr/>
          <p:nvPr/>
        </p:nvSpPr>
        <p:spPr>
          <a:xfrm rot="-5400000">
            <a:off x="6863722" y="307077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8"/>
          <p:cNvSpPr/>
          <p:nvPr/>
        </p:nvSpPr>
        <p:spPr>
          <a:xfrm rot="-5400000">
            <a:off x="9391342" y="307077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8"/>
          <p:cNvSpPr/>
          <p:nvPr/>
        </p:nvSpPr>
        <p:spPr>
          <a:xfrm rot="-5400000">
            <a:off x="8548802" y="307077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8"/>
          <p:cNvSpPr/>
          <p:nvPr/>
        </p:nvSpPr>
        <p:spPr>
          <a:xfrm rot="-5400000">
            <a:off x="11076421" y="307077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8"/>
          <p:cNvSpPr/>
          <p:nvPr/>
        </p:nvSpPr>
        <p:spPr>
          <a:xfrm rot="-5400000">
            <a:off x="10233882" y="307077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8"/>
          <p:cNvSpPr/>
          <p:nvPr/>
        </p:nvSpPr>
        <p:spPr>
          <a:xfrm rot="-5400000">
            <a:off x="123402" y="3070772"/>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8"/>
          <p:cNvSpPr/>
          <p:nvPr/>
        </p:nvSpPr>
        <p:spPr>
          <a:xfrm rot="-5400000">
            <a:off x="11760002" y="3223930"/>
            <a:ext cx="595781" cy="268215"/>
          </a:xfrm>
          <a:custGeom>
            <a:rect b="b" l="l" r="r" t="t"/>
            <a:pathLst>
              <a:path extrusionOk="0" h="268215" w="595781">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8"/>
          <p:cNvSpPr/>
          <p:nvPr/>
        </p:nvSpPr>
        <p:spPr>
          <a:xfrm>
            <a:off x="7086653" y="328936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8"/>
          <p:cNvSpPr/>
          <p:nvPr/>
        </p:nvSpPr>
        <p:spPr>
          <a:xfrm>
            <a:off x="346333" y="328936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8"/>
          <p:cNvSpPr/>
          <p:nvPr/>
        </p:nvSpPr>
        <p:spPr>
          <a:xfrm>
            <a:off x="1188873" y="328936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8"/>
          <p:cNvSpPr/>
          <p:nvPr/>
        </p:nvSpPr>
        <p:spPr>
          <a:xfrm>
            <a:off x="2031413" y="328936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8"/>
          <p:cNvSpPr/>
          <p:nvPr/>
        </p:nvSpPr>
        <p:spPr>
          <a:xfrm>
            <a:off x="2873953" y="328936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8"/>
          <p:cNvSpPr/>
          <p:nvPr/>
        </p:nvSpPr>
        <p:spPr>
          <a:xfrm>
            <a:off x="3716493" y="328936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8"/>
          <p:cNvSpPr/>
          <p:nvPr/>
        </p:nvSpPr>
        <p:spPr>
          <a:xfrm>
            <a:off x="4559033" y="328936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8"/>
          <p:cNvSpPr/>
          <p:nvPr/>
        </p:nvSpPr>
        <p:spPr>
          <a:xfrm>
            <a:off x="5401573" y="328936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8"/>
          <p:cNvSpPr/>
          <p:nvPr/>
        </p:nvSpPr>
        <p:spPr>
          <a:xfrm>
            <a:off x="6244113" y="328936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8"/>
          <p:cNvSpPr/>
          <p:nvPr/>
        </p:nvSpPr>
        <p:spPr>
          <a:xfrm>
            <a:off x="8771733" y="328936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8"/>
          <p:cNvSpPr/>
          <p:nvPr/>
        </p:nvSpPr>
        <p:spPr>
          <a:xfrm>
            <a:off x="7929193" y="328936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8"/>
          <p:cNvSpPr/>
          <p:nvPr/>
        </p:nvSpPr>
        <p:spPr>
          <a:xfrm>
            <a:off x="10456813" y="328936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8"/>
          <p:cNvSpPr/>
          <p:nvPr/>
        </p:nvSpPr>
        <p:spPr>
          <a:xfrm>
            <a:off x="9614273" y="328936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8"/>
          <p:cNvSpPr/>
          <p:nvPr/>
        </p:nvSpPr>
        <p:spPr>
          <a:xfrm>
            <a:off x="11299353" y="328936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8"/>
          <p:cNvSpPr/>
          <p:nvPr/>
        </p:nvSpPr>
        <p:spPr>
          <a:xfrm rot="-5400000">
            <a:off x="6442772" y="3492681"/>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8"/>
          <p:cNvSpPr/>
          <p:nvPr/>
        </p:nvSpPr>
        <p:spPr>
          <a:xfrm rot="-5400000">
            <a:off x="-148774" y="3639262"/>
            <a:ext cx="612648" cy="315100"/>
          </a:xfrm>
          <a:custGeom>
            <a:rect b="b" l="l" r="r" t="t"/>
            <a:pathLst>
              <a:path extrusionOk="0" h="315100" w="612648">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8"/>
          <p:cNvSpPr/>
          <p:nvPr/>
        </p:nvSpPr>
        <p:spPr>
          <a:xfrm rot="-5400000">
            <a:off x="1387532" y="3492681"/>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8"/>
          <p:cNvSpPr/>
          <p:nvPr/>
        </p:nvSpPr>
        <p:spPr>
          <a:xfrm rot="-5400000">
            <a:off x="2230072" y="3492681"/>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8"/>
          <p:cNvSpPr/>
          <p:nvPr/>
        </p:nvSpPr>
        <p:spPr>
          <a:xfrm rot="-5400000">
            <a:off x="3072612" y="3492681"/>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8"/>
          <p:cNvSpPr/>
          <p:nvPr/>
        </p:nvSpPr>
        <p:spPr>
          <a:xfrm rot="-5400000">
            <a:off x="3915152" y="3492681"/>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8"/>
          <p:cNvSpPr/>
          <p:nvPr/>
        </p:nvSpPr>
        <p:spPr>
          <a:xfrm rot="-5400000">
            <a:off x="4757692" y="3492681"/>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8"/>
          <p:cNvSpPr/>
          <p:nvPr/>
        </p:nvSpPr>
        <p:spPr>
          <a:xfrm rot="-5400000">
            <a:off x="5600232" y="3492681"/>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8"/>
          <p:cNvSpPr/>
          <p:nvPr/>
        </p:nvSpPr>
        <p:spPr>
          <a:xfrm rot="-5400000">
            <a:off x="8127852" y="3492681"/>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8"/>
          <p:cNvSpPr/>
          <p:nvPr/>
        </p:nvSpPr>
        <p:spPr>
          <a:xfrm rot="-5400000">
            <a:off x="7285312" y="3492681"/>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8"/>
          <p:cNvSpPr/>
          <p:nvPr/>
        </p:nvSpPr>
        <p:spPr>
          <a:xfrm rot="-5400000">
            <a:off x="9812932" y="3492681"/>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8"/>
          <p:cNvSpPr/>
          <p:nvPr/>
        </p:nvSpPr>
        <p:spPr>
          <a:xfrm rot="-5400000">
            <a:off x="8970392" y="3492681"/>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8"/>
          <p:cNvSpPr/>
          <p:nvPr/>
        </p:nvSpPr>
        <p:spPr>
          <a:xfrm rot="-5400000">
            <a:off x="11498011" y="3492681"/>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8"/>
          <p:cNvSpPr/>
          <p:nvPr/>
        </p:nvSpPr>
        <p:spPr>
          <a:xfrm rot="-5400000">
            <a:off x="10655472" y="3492681"/>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8"/>
          <p:cNvSpPr/>
          <p:nvPr/>
        </p:nvSpPr>
        <p:spPr>
          <a:xfrm rot="-5400000">
            <a:off x="544992" y="3492681"/>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8"/>
          <p:cNvSpPr/>
          <p:nvPr/>
        </p:nvSpPr>
        <p:spPr>
          <a:xfrm>
            <a:off x="6664511" y="371264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8"/>
          <p:cNvSpPr/>
          <p:nvPr/>
        </p:nvSpPr>
        <p:spPr>
          <a:xfrm>
            <a:off x="766731" y="371264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8"/>
          <p:cNvSpPr/>
          <p:nvPr/>
        </p:nvSpPr>
        <p:spPr>
          <a:xfrm>
            <a:off x="1609271" y="371264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8"/>
          <p:cNvSpPr/>
          <p:nvPr/>
        </p:nvSpPr>
        <p:spPr>
          <a:xfrm>
            <a:off x="2451811" y="371264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8"/>
          <p:cNvSpPr/>
          <p:nvPr/>
        </p:nvSpPr>
        <p:spPr>
          <a:xfrm>
            <a:off x="3294351" y="371264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8"/>
          <p:cNvSpPr/>
          <p:nvPr/>
        </p:nvSpPr>
        <p:spPr>
          <a:xfrm>
            <a:off x="4136891" y="371264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8"/>
          <p:cNvSpPr/>
          <p:nvPr/>
        </p:nvSpPr>
        <p:spPr>
          <a:xfrm>
            <a:off x="4979431" y="371264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8"/>
          <p:cNvSpPr/>
          <p:nvPr/>
        </p:nvSpPr>
        <p:spPr>
          <a:xfrm>
            <a:off x="5821971" y="371264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8"/>
          <p:cNvSpPr/>
          <p:nvPr/>
        </p:nvSpPr>
        <p:spPr>
          <a:xfrm>
            <a:off x="8349591" y="371264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8"/>
          <p:cNvSpPr/>
          <p:nvPr/>
        </p:nvSpPr>
        <p:spPr>
          <a:xfrm>
            <a:off x="7507051" y="371264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8"/>
          <p:cNvSpPr/>
          <p:nvPr/>
        </p:nvSpPr>
        <p:spPr>
          <a:xfrm>
            <a:off x="10034671" y="371264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8"/>
          <p:cNvSpPr/>
          <p:nvPr/>
        </p:nvSpPr>
        <p:spPr>
          <a:xfrm>
            <a:off x="9192131" y="371264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8"/>
          <p:cNvSpPr/>
          <p:nvPr/>
        </p:nvSpPr>
        <p:spPr>
          <a:xfrm>
            <a:off x="11719750" y="371264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8"/>
          <p:cNvSpPr/>
          <p:nvPr/>
        </p:nvSpPr>
        <p:spPr>
          <a:xfrm>
            <a:off x="10877211" y="3712646"/>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8"/>
          <p:cNvSpPr/>
          <p:nvPr/>
        </p:nvSpPr>
        <p:spPr>
          <a:xfrm rot="-5400000">
            <a:off x="6021182" y="391677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8"/>
          <p:cNvSpPr/>
          <p:nvPr/>
        </p:nvSpPr>
        <p:spPr>
          <a:xfrm rot="-5400000">
            <a:off x="965942" y="391677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8"/>
          <p:cNvSpPr/>
          <p:nvPr/>
        </p:nvSpPr>
        <p:spPr>
          <a:xfrm rot="-5400000">
            <a:off x="1808482" y="391677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8"/>
          <p:cNvSpPr/>
          <p:nvPr/>
        </p:nvSpPr>
        <p:spPr>
          <a:xfrm rot="-5400000">
            <a:off x="2651022" y="391677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8"/>
          <p:cNvSpPr/>
          <p:nvPr/>
        </p:nvSpPr>
        <p:spPr>
          <a:xfrm rot="-5400000">
            <a:off x="3493562" y="391677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8"/>
          <p:cNvSpPr/>
          <p:nvPr/>
        </p:nvSpPr>
        <p:spPr>
          <a:xfrm rot="-5400000">
            <a:off x="4336102" y="391677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8"/>
          <p:cNvSpPr/>
          <p:nvPr/>
        </p:nvSpPr>
        <p:spPr>
          <a:xfrm rot="-5400000">
            <a:off x="5178642" y="391677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8"/>
          <p:cNvSpPr/>
          <p:nvPr/>
        </p:nvSpPr>
        <p:spPr>
          <a:xfrm rot="-5400000">
            <a:off x="7706262" y="391677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8"/>
          <p:cNvSpPr/>
          <p:nvPr/>
        </p:nvSpPr>
        <p:spPr>
          <a:xfrm rot="-5400000">
            <a:off x="6863722" y="391677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8"/>
          <p:cNvSpPr/>
          <p:nvPr/>
        </p:nvSpPr>
        <p:spPr>
          <a:xfrm rot="-5400000">
            <a:off x="9391342" y="391677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8"/>
          <p:cNvSpPr/>
          <p:nvPr/>
        </p:nvSpPr>
        <p:spPr>
          <a:xfrm rot="-5400000">
            <a:off x="8548802" y="391677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8"/>
          <p:cNvSpPr/>
          <p:nvPr/>
        </p:nvSpPr>
        <p:spPr>
          <a:xfrm rot="-5400000">
            <a:off x="11076421" y="391677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8"/>
          <p:cNvSpPr/>
          <p:nvPr/>
        </p:nvSpPr>
        <p:spPr>
          <a:xfrm rot="-5400000">
            <a:off x="10233882" y="391677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8"/>
          <p:cNvSpPr/>
          <p:nvPr/>
        </p:nvSpPr>
        <p:spPr>
          <a:xfrm rot="-5400000">
            <a:off x="123402" y="3916777"/>
            <a:ext cx="610454" cy="610455"/>
          </a:xfrm>
          <a:custGeom>
            <a:rect b="b" l="l" r="r" t="t"/>
            <a:pathLst>
              <a:path extrusionOk="0" h="3699725" w="3699724">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8"/>
          <p:cNvSpPr/>
          <p:nvPr/>
        </p:nvSpPr>
        <p:spPr>
          <a:xfrm rot="-5400000">
            <a:off x="11760002" y="4069935"/>
            <a:ext cx="595781" cy="268215"/>
          </a:xfrm>
          <a:custGeom>
            <a:rect b="b" l="l" r="r" t="t"/>
            <a:pathLst>
              <a:path extrusionOk="0" h="268215" w="595781">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8"/>
          <p:cNvSpPr/>
          <p:nvPr/>
        </p:nvSpPr>
        <p:spPr>
          <a:xfrm>
            <a:off x="7086653" y="413537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8"/>
          <p:cNvSpPr/>
          <p:nvPr/>
        </p:nvSpPr>
        <p:spPr>
          <a:xfrm>
            <a:off x="346333" y="413537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8"/>
          <p:cNvSpPr/>
          <p:nvPr/>
        </p:nvSpPr>
        <p:spPr>
          <a:xfrm>
            <a:off x="1188873" y="413537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8"/>
          <p:cNvSpPr/>
          <p:nvPr/>
        </p:nvSpPr>
        <p:spPr>
          <a:xfrm>
            <a:off x="2031413" y="413537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8"/>
          <p:cNvSpPr/>
          <p:nvPr/>
        </p:nvSpPr>
        <p:spPr>
          <a:xfrm>
            <a:off x="2873953" y="413537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8"/>
          <p:cNvSpPr/>
          <p:nvPr/>
        </p:nvSpPr>
        <p:spPr>
          <a:xfrm>
            <a:off x="3716493" y="413537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8"/>
          <p:cNvSpPr/>
          <p:nvPr/>
        </p:nvSpPr>
        <p:spPr>
          <a:xfrm>
            <a:off x="4559033" y="413537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8"/>
          <p:cNvSpPr/>
          <p:nvPr/>
        </p:nvSpPr>
        <p:spPr>
          <a:xfrm>
            <a:off x="5401573" y="413537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8"/>
          <p:cNvSpPr/>
          <p:nvPr/>
        </p:nvSpPr>
        <p:spPr>
          <a:xfrm>
            <a:off x="6244113" y="413537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8"/>
          <p:cNvSpPr/>
          <p:nvPr/>
        </p:nvSpPr>
        <p:spPr>
          <a:xfrm>
            <a:off x="8771733" y="413537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8"/>
          <p:cNvSpPr/>
          <p:nvPr/>
        </p:nvSpPr>
        <p:spPr>
          <a:xfrm>
            <a:off x="7929193" y="413537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8"/>
          <p:cNvSpPr/>
          <p:nvPr/>
        </p:nvSpPr>
        <p:spPr>
          <a:xfrm>
            <a:off x="10456813" y="413537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8"/>
          <p:cNvSpPr/>
          <p:nvPr/>
        </p:nvSpPr>
        <p:spPr>
          <a:xfrm>
            <a:off x="9614273" y="413537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8"/>
          <p:cNvSpPr/>
          <p:nvPr/>
        </p:nvSpPr>
        <p:spPr>
          <a:xfrm>
            <a:off x="11299353" y="4135371"/>
            <a:ext cx="169800" cy="16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8"/>
          <p:cNvSpPr/>
          <p:nvPr/>
        </p:nvSpPr>
        <p:spPr>
          <a:xfrm rot="-5400000">
            <a:off x="6636142" y="4185695"/>
            <a:ext cx="232840" cy="539773"/>
          </a:xfrm>
          <a:custGeom>
            <a:rect b="b" l="l" r="r" t="t"/>
            <a:pathLst>
              <a:path extrusionOk="0" h="539773" w="232840">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8"/>
          <p:cNvSpPr/>
          <p:nvPr/>
        </p:nvSpPr>
        <p:spPr>
          <a:xfrm rot="-5400000">
            <a:off x="22905" y="4316257"/>
            <a:ext cx="232840" cy="278649"/>
          </a:xfrm>
          <a:custGeom>
            <a:rect b="b" l="l" r="r" t="t"/>
            <a:pathLst>
              <a:path extrusionOk="0" h="278649" w="232840">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8"/>
          <p:cNvSpPr/>
          <p:nvPr/>
        </p:nvSpPr>
        <p:spPr>
          <a:xfrm rot="-5400000">
            <a:off x="1580901" y="4185695"/>
            <a:ext cx="232840" cy="539772"/>
          </a:xfrm>
          <a:custGeom>
            <a:rect b="b" l="l" r="r" t="t"/>
            <a:pathLst>
              <a:path extrusionOk="0" h="539772" w="232840">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8"/>
          <p:cNvSpPr/>
          <p:nvPr/>
        </p:nvSpPr>
        <p:spPr>
          <a:xfrm rot="-5400000">
            <a:off x="2423441" y="4185695"/>
            <a:ext cx="232840" cy="539772"/>
          </a:xfrm>
          <a:custGeom>
            <a:rect b="b" l="l" r="r" t="t"/>
            <a:pathLst>
              <a:path extrusionOk="0" h="539772" w="232840">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8"/>
          <p:cNvSpPr/>
          <p:nvPr/>
        </p:nvSpPr>
        <p:spPr>
          <a:xfrm rot="-5400000">
            <a:off x="3265981" y="4185695"/>
            <a:ext cx="232840" cy="539772"/>
          </a:xfrm>
          <a:custGeom>
            <a:rect b="b" l="l" r="r" t="t"/>
            <a:pathLst>
              <a:path extrusionOk="0" h="539772" w="232840">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8"/>
          <p:cNvSpPr/>
          <p:nvPr/>
        </p:nvSpPr>
        <p:spPr>
          <a:xfrm rot="-5400000">
            <a:off x="4108522" y="4185695"/>
            <a:ext cx="232840" cy="539773"/>
          </a:xfrm>
          <a:custGeom>
            <a:rect b="b" l="l" r="r" t="t"/>
            <a:pathLst>
              <a:path extrusionOk="0" h="539773" w="232840">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8"/>
          <p:cNvSpPr/>
          <p:nvPr/>
        </p:nvSpPr>
        <p:spPr>
          <a:xfrm rot="-5400000">
            <a:off x="4951062" y="4185695"/>
            <a:ext cx="232840" cy="539773"/>
          </a:xfrm>
          <a:custGeom>
            <a:rect b="b" l="l" r="r" t="t"/>
            <a:pathLst>
              <a:path extrusionOk="0" h="539773" w="232840">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8"/>
          <p:cNvSpPr/>
          <p:nvPr/>
        </p:nvSpPr>
        <p:spPr>
          <a:xfrm rot="-5400000">
            <a:off x="5793602" y="4185695"/>
            <a:ext cx="232840" cy="539773"/>
          </a:xfrm>
          <a:custGeom>
            <a:rect b="b" l="l" r="r" t="t"/>
            <a:pathLst>
              <a:path extrusionOk="0" h="539773" w="232840">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8"/>
          <p:cNvSpPr/>
          <p:nvPr/>
        </p:nvSpPr>
        <p:spPr>
          <a:xfrm rot="-5400000">
            <a:off x="8321221" y="4185695"/>
            <a:ext cx="232840" cy="539772"/>
          </a:xfrm>
          <a:custGeom>
            <a:rect b="b" l="l" r="r" t="t"/>
            <a:pathLst>
              <a:path extrusionOk="0" h="539772" w="232840">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8"/>
          <p:cNvSpPr/>
          <p:nvPr/>
        </p:nvSpPr>
        <p:spPr>
          <a:xfrm rot="-5400000">
            <a:off x="7478682" y="4185695"/>
            <a:ext cx="232840" cy="539773"/>
          </a:xfrm>
          <a:custGeom>
            <a:rect b="b" l="l" r="r" t="t"/>
            <a:pathLst>
              <a:path extrusionOk="0" h="539773" w="232840">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8"/>
          <p:cNvSpPr/>
          <p:nvPr/>
        </p:nvSpPr>
        <p:spPr>
          <a:xfrm rot="-5400000">
            <a:off x="10006301" y="4185695"/>
            <a:ext cx="232840" cy="539772"/>
          </a:xfrm>
          <a:custGeom>
            <a:rect b="b" l="l" r="r" t="t"/>
            <a:pathLst>
              <a:path extrusionOk="0" h="539772" w="232840">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8"/>
          <p:cNvSpPr/>
          <p:nvPr/>
        </p:nvSpPr>
        <p:spPr>
          <a:xfrm rot="-5400000">
            <a:off x="9163761" y="4185695"/>
            <a:ext cx="232840" cy="539772"/>
          </a:xfrm>
          <a:custGeom>
            <a:rect b="b" l="l" r="r" t="t"/>
            <a:pathLst>
              <a:path extrusionOk="0" h="539772" w="232840">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8"/>
          <p:cNvSpPr/>
          <p:nvPr/>
        </p:nvSpPr>
        <p:spPr>
          <a:xfrm rot="-5400000">
            <a:off x="11691380" y="4185695"/>
            <a:ext cx="232840" cy="539772"/>
          </a:xfrm>
          <a:custGeom>
            <a:rect b="b" l="l" r="r" t="t"/>
            <a:pathLst>
              <a:path extrusionOk="0" h="539772" w="232840">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8"/>
          <p:cNvSpPr/>
          <p:nvPr/>
        </p:nvSpPr>
        <p:spPr>
          <a:xfrm rot="-5400000">
            <a:off x="10848841" y="4185695"/>
            <a:ext cx="232840" cy="539772"/>
          </a:xfrm>
          <a:custGeom>
            <a:rect b="b" l="l" r="r" t="t"/>
            <a:pathLst>
              <a:path extrusionOk="0" h="539772" w="232840">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8"/>
          <p:cNvSpPr/>
          <p:nvPr/>
        </p:nvSpPr>
        <p:spPr>
          <a:xfrm rot="-5400000">
            <a:off x="733383" y="4185695"/>
            <a:ext cx="232840" cy="539772"/>
          </a:xfrm>
          <a:custGeom>
            <a:rect b="b" l="l" r="r" t="t"/>
            <a:pathLst>
              <a:path extrusionOk="0" h="539772" w="232840">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rgbClr val="AB6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8"/>
          <p:cNvSpPr/>
          <p:nvPr/>
        </p:nvSpPr>
        <p:spPr>
          <a:xfrm>
            <a:off x="812619" y="4561319"/>
            <a:ext cx="11030995" cy="10682"/>
          </a:xfrm>
          <a:custGeom>
            <a:rect b="b" l="l" r="r" t="t"/>
            <a:pathLst>
              <a:path extrusionOk="0" h="10682" w="11030995">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8"/>
          <p:cNvSpPr/>
          <p:nvPr/>
        </p:nvSpPr>
        <p:spPr>
          <a:xfrm>
            <a:off x="7120499" y="365858"/>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8"/>
          <p:cNvSpPr/>
          <p:nvPr/>
        </p:nvSpPr>
        <p:spPr>
          <a:xfrm>
            <a:off x="377459" y="365858"/>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8"/>
          <p:cNvSpPr/>
          <p:nvPr/>
        </p:nvSpPr>
        <p:spPr>
          <a:xfrm>
            <a:off x="1220339" y="365858"/>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8"/>
          <p:cNvSpPr/>
          <p:nvPr/>
        </p:nvSpPr>
        <p:spPr>
          <a:xfrm>
            <a:off x="2063219" y="365858"/>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8"/>
          <p:cNvSpPr/>
          <p:nvPr/>
        </p:nvSpPr>
        <p:spPr>
          <a:xfrm>
            <a:off x="2906099" y="365858"/>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8"/>
          <p:cNvSpPr/>
          <p:nvPr/>
        </p:nvSpPr>
        <p:spPr>
          <a:xfrm>
            <a:off x="3748979" y="365858"/>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8"/>
          <p:cNvSpPr/>
          <p:nvPr/>
        </p:nvSpPr>
        <p:spPr>
          <a:xfrm>
            <a:off x="4591859" y="365858"/>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8"/>
          <p:cNvSpPr/>
          <p:nvPr/>
        </p:nvSpPr>
        <p:spPr>
          <a:xfrm>
            <a:off x="5434739" y="365858"/>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8"/>
          <p:cNvSpPr/>
          <p:nvPr/>
        </p:nvSpPr>
        <p:spPr>
          <a:xfrm>
            <a:off x="6277619" y="365858"/>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8"/>
          <p:cNvSpPr/>
          <p:nvPr/>
        </p:nvSpPr>
        <p:spPr>
          <a:xfrm>
            <a:off x="8806259" y="365858"/>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8"/>
          <p:cNvSpPr/>
          <p:nvPr/>
        </p:nvSpPr>
        <p:spPr>
          <a:xfrm>
            <a:off x="7963379" y="365858"/>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8"/>
          <p:cNvSpPr/>
          <p:nvPr/>
        </p:nvSpPr>
        <p:spPr>
          <a:xfrm>
            <a:off x="10492019" y="365858"/>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8"/>
          <p:cNvSpPr/>
          <p:nvPr/>
        </p:nvSpPr>
        <p:spPr>
          <a:xfrm>
            <a:off x="9649139" y="365858"/>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8"/>
          <p:cNvSpPr/>
          <p:nvPr/>
        </p:nvSpPr>
        <p:spPr>
          <a:xfrm>
            <a:off x="11334899" y="365858"/>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8"/>
          <p:cNvSpPr/>
          <p:nvPr/>
        </p:nvSpPr>
        <p:spPr>
          <a:xfrm>
            <a:off x="7120499" y="1211356"/>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8"/>
          <p:cNvSpPr/>
          <p:nvPr/>
        </p:nvSpPr>
        <p:spPr>
          <a:xfrm>
            <a:off x="377459" y="1211356"/>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8"/>
          <p:cNvSpPr/>
          <p:nvPr/>
        </p:nvSpPr>
        <p:spPr>
          <a:xfrm>
            <a:off x="1220339" y="1211356"/>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8"/>
          <p:cNvSpPr/>
          <p:nvPr/>
        </p:nvSpPr>
        <p:spPr>
          <a:xfrm>
            <a:off x="2063219" y="1211356"/>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8"/>
          <p:cNvSpPr/>
          <p:nvPr/>
        </p:nvSpPr>
        <p:spPr>
          <a:xfrm>
            <a:off x="2906099" y="1211356"/>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8"/>
          <p:cNvSpPr/>
          <p:nvPr/>
        </p:nvSpPr>
        <p:spPr>
          <a:xfrm>
            <a:off x="3748979" y="1211356"/>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8"/>
          <p:cNvSpPr/>
          <p:nvPr/>
        </p:nvSpPr>
        <p:spPr>
          <a:xfrm>
            <a:off x="4591859" y="1211356"/>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8"/>
          <p:cNvSpPr/>
          <p:nvPr/>
        </p:nvSpPr>
        <p:spPr>
          <a:xfrm>
            <a:off x="5434739" y="1211356"/>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8"/>
          <p:cNvSpPr/>
          <p:nvPr/>
        </p:nvSpPr>
        <p:spPr>
          <a:xfrm>
            <a:off x="6277619" y="1211356"/>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8"/>
          <p:cNvSpPr/>
          <p:nvPr/>
        </p:nvSpPr>
        <p:spPr>
          <a:xfrm>
            <a:off x="8806259" y="1211356"/>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8"/>
          <p:cNvSpPr/>
          <p:nvPr/>
        </p:nvSpPr>
        <p:spPr>
          <a:xfrm>
            <a:off x="7963379" y="1211356"/>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8"/>
          <p:cNvSpPr/>
          <p:nvPr/>
        </p:nvSpPr>
        <p:spPr>
          <a:xfrm>
            <a:off x="10492019" y="1211356"/>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8"/>
          <p:cNvSpPr/>
          <p:nvPr/>
        </p:nvSpPr>
        <p:spPr>
          <a:xfrm>
            <a:off x="9649139" y="1211356"/>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8"/>
          <p:cNvSpPr/>
          <p:nvPr/>
        </p:nvSpPr>
        <p:spPr>
          <a:xfrm>
            <a:off x="11334899" y="1211356"/>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8"/>
          <p:cNvSpPr/>
          <p:nvPr/>
        </p:nvSpPr>
        <p:spPr>
          <a:xfrm>
            <a:off x="7120499" y="2053953"/>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8"/>
          <p:cNvSpPr/>
          <p:nvPr/>
        </p:nvSpPr>
        <p:spPr>
          <a:xfrm>
            <a:off x="377459" y="2053953"/>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8"/>
          <p:cNvSpPr/>
          <p:nvPr/>
        </p:nvSpPr>
        <p:spPr>
          <a:xfrm>
            <a:off x="1220339" y="2053953"/>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8"/>
          <p:cNvSpPr/>
          <p:nvPr/>
        </p:nvSpPr>
        <p:spPr>
          <a:xfrm>
            <a:off x="2063219" y="2053953"/>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8"/>
          <p:cNvSpPr/>
          <p:nvPr/>
        </p:nvSpPr>
        <p:spPr>
          <a:xfrm>
            <a:off x="2906099" y="2053953"/>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8"/>
          <p:cNvSpPr/>
          <p:nvPr/>
        </p:nvSpPr>
        <p:spPr>
          <a:xfrm>
            <a:off x="3748979" y="2053953"/>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8"/>
          <p:cNvSpPr/>
          <p:nvPr/>
        </p:nvSpPr>
        <p:spPr>
          <a:xfrm>
            <a:off x="4591859" y="2053953"/>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8"/>
          <p:cNvSpPr/>
          <p:nvPr/>
        </p:nvSpPr>
        <p:spPr>
          <a:xfrm>
            <a:off x="5434739" y="2053953"/>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8"/>
          <p:cNvSpPr/>
          <p:nvPr/>
        </p:nvSpPr>
        <p:spPr>
          <a:xfrm>
            <a:off x="6277619" y="2053953"/>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8"/>
          <p:cNvSpPr/>
          <p:nvPr/>
        </p:nvSpPr>
        <p:spPr>
          <a:xfrm>
            <a:off x="8806259" y="2053953"/>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8"/>
          <p:cNvSpPr/>
          <p:nvPr/>
        </p:nvSpPr>
        <p:spPr>
          <a:xfrm>
            <a:off x="7963379" y="2053953"/>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8"/>
          <p:cNvSpPr/>
          <p:nvPr/>
        </p:nvSpPr>
        <p:spPr>
          <a:xfrm>
            <a:off x="10492019" y="2053953"/>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8"/>
          <p:cNvSpPr/>
          <p:nvPr/>
        </p:nvSpPr>
        <p:spPr>
          <a:xfrm>
            <a:off x="9649139" y="2053953"/>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8"/>
          <p:cNvSpPr/>
          <p:nvPr/>
        </p:nvSpPr>
        <p:spPr>
          <a:xfrm>
            <a:off x="11334899" y="2053953"/>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8"/>
          <p:cNvSpPr/>
          <p:nvPr/>
        </p:nvSpPr>
        <p:spPr>
          <a:xfrm>
            <a:off x="7120499" y="2902626"/>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8"/>
          <p:cNvSpPr/>
          <p:nvPr/>
        </p:nvSpPr>
        <p:spPr>
          <a:xfrm>
            <a:off x="377459" y="2902626"/>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8"/>
          <p:cNvSpPr/>
          <p:nvPr/>
        </p:nvSpPr>
        <p:spPr>
          <a:xfrm>
            <a:off x="1220339" y="2902626"/>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8"/>
          <p:cNvSpPr/>
          <p:nvPr/>
        </p:nvSpPr>
        <p:spPr>
          <a:xfrm>
            <a:off x="2063219" y="2902626"/>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8"/>
          <p:cNvSpPr/>
          <p:nvPr/>
        </p:nvSpPr>
        <p:spPr>
          <a:xfrm>
            <a:off x="2906099" y="2902626"/>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8"/>
          <p:cNvSpPr/>
          <p:nvPr/>
        </p:nvSpPr>
        <p:spPr>
          <a:xfrm>
            <a:off x="3748979" y="2902626"/>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8"/>
          <p:cNvSpPr/>
          <p:nvPr/>
        </p:nvSpPr>
        <p:spPr>
          <a:xfrm>
            <a:off x="4591859" y="2902626"/>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8"/>
          <p:cNvSpPr/>
          <p:nvPr/>
        </p:nvSpPr>
        <p:spPr>
          <a:xfrm>
            <a:off x="5434739" y="2902626"/>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8"/>
          <p:cNvSpPr/>
          <p:nvPr/>
        </p:nvSpPr>
        <p:spPr>
          <a:xfrm>
            <a:off x="6277619" y="2902626"/>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8"/>
          <p:cNvSpPr/>
          <p:nvPr/>
        </p:nvSpPr>
        <p:spPr>
          <a:xfrm>
            <a:off x="8806259" y="2902626"/>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8"/>
          <p:cNvSpPr/>
          <p:nvPr/>
        </p:nvSpPr>
        <p:spPr>
          <a:xfrm>
            <a:off x="7963379" y="2902626"/>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8"/>
          <p:cNvSpPr/>
          <p:nvPr/>
        </p:nvSpPr>
        <p:spPr>
          <a:xfrm>
            <a:off x="10492019" y="2902626"/>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8"/>
          <p:cNvSpPr/>
          <p:nvPr/>
        </p:nvSpPr>
        <p:spPr>
          <a:xfrm>
            <a:off x="9649139" y="2902626"/>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8"/>
          <p:cNvSpPr/>
          <p:nvPr/>
        </p:nvSpPr>
        <p:spPr>
          <a:xfrm>
            <a:off x="11334899" y="2902626"/>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8"/>
          <p:cNvSpPr/>
          <p:nvPr/>
        </p:nvSpPr>
        <p:spPr>
          <a:xfrm>
            <a:off x="7120499" y="3746805"/>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8"/>
          <p:cNvSpPr/>
          <p:nvPr/>
        </p:nvSpPr>
        <p:spPr>
          <a:xfrm>
            <a:off x="377459" y="3746805"/>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8"/>
          <p:cNvSpPr/>
          <p:nvPr/>
        </p:nvSpPr>
        <p:spPr>
          <a:xfrm>
            <a:off x="1220339" y="3746805"/>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8"/>
          <p:cNvSpPr/>
          <p:nvPr/>
        </p:nvSpPr>
        <p:spPr>
          <a:xfrm>
            <a:off x="2063219" y="3746805"/>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8"/>
          <p:cNvSpPr/>
          <p:nvPr/>
        </p:nvSpPr>
        <p:spPr>
          <a:xfrm>
            <a:off x="2906099" y="3746805"/>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8"/>
          <p:cNvSpPr/>
          <p:nvPr/>
        </p:nvSpPr>
        <p:spPr>
          <a:xfrm>
            <a:off x="3748979" y="3746805"/>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8"/>
          <p:cNvSpPr/>
          <p:nvPr/>
        </p:nvSpPr>
        <p:spPr>
          <a:xfrm>
            <a:off x="4591859" y="3746805"/>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8"/>
          <p:cNvSpPr/>
          <p:nvPr/>
        </p:nvSpPr>
        <p:spPr>
          <a:xfrm>
            <a:off x="5434739" y="3746805"/>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8"/>
          <p:cNvSpPr/>
          <p:nvPr/>
        </p:nvSpPr>
        <p:spPr>
          <a:xfrm>
            <a:off x="6277619" y="3746805"/>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8"/>
          <p:cNvSpPr/>
          <p:nvPr/>
        </p:nvSpPr>
        <p:spPr>
          <a:xfrm>
            <a:off x="8806259" y="3746805"/>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8"/>
          <p:cNvSpPr/>
          <p:nvPr/>
        </p:nvSpPr>
        <p:spPr>
          <a:xfrm>
            <a:off x="7963379" y="3746805"/>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8"/>
          <p:cNvSpPr/>
          <p:nvPr/>
        </p:nvSpPr>
        <p:spPr>
          <a:xfrm>
            <a:off x="10492019" y="3746805"/>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8"/>
          <p:cNvSpPr/>
          <p:nvPr/>
        </p:nvSpPr>
        <p:spPr>
          <a:xfrm>
            <a:off x="9649139" y="3746805"/>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8"/>
          <p:cNvSpPr/>
          <p:nvPr/>
        </p:nvSpPr>
        <p:spPr>
          <a:xfrm>
            <a:off x="11334899" y="3746805"/>
            <a:ext cx="99900" cy="99900"/>
          </a:xfrm>
          <a:prstGeom prst="ellipse">
            <a:avLst/>
          </a:prstGeom>
          <a:solidFill>
            <a:schemeClr val="lt1"/>
          </a:solidFill>
          <a:ln cap="flat" cmpd="sng" w="13950">
            <a:solidFill>
              <a:srgbClr val="AB64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8"/>
          <p:cNvSpPr txBox="1"/>
          <p:nvPr>
            <p:ph type="title"/>
          </p:nvPr>
        </p:nvSpPr>
        <p:spPr>
          <a:xfrm>
            <a:off x="457200" y="4960137"/>
            <a:ext cx="7772400" cy="1463100"/>
          </a:xfrm>
          <a:prstGeom prst="rect">
            <a:avLst/>
          </a:prstGeom>
          <a:noFill/>
          <a:ln>
            <a:noFill/>
          </a:ln>
        </p:spPr>
        <p:txBody>
          <a:bodyPr anchorCtr="0" anchor="ctr" bIns="45700" lIns="91425" spcFirstLastPara="1" rIns="91425" wrap="square" tIns="45700">
            <a:normAutofit/>
          </a:bodyPr>
          <a:lstStyle>
            <a:lvl1pPr lvl="0" rtl="0" algn="r">
              <a:lnSpc>
                <a:spcPct val="80000"/>
              </a:lnSpc>
              <a:spcBef>
                <a:spcPts val="0"/>
              </a:spcBef>
              <a:spcAft>
                <a:spcPts val="0"/>
              </a:spcAft>
              <a:buClr>
                <a:srgbClr val="0C0C0C"/>
              </a:buClr>
              <a:buSzPts val="5000"/>
              <a:buFont typeface="Twentieth Century"/>
              <a:buNone/>
              <a:defRPr b="0" sz="5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27" name="Google Shape;927;p28"/>
          <p:cNvSpPr txBox="1"/>
          <p:nvPr>
            <p:ph idx="1" type="body"/>
          </p:nvPr>
        </p:nvSpPr>
        <p:spPr>
          <a:xfrm>
            <a:off x="8610600" y="4960137"/>
            <a:ext cx="3200400" cy="1463100"/>
          </a:xfrm>
          <a:prstGeom prst="rect">
            <a:avLst/>
          </a:prstGeom>
          <a:noFill/>
          <a:ln>
            <a:noFill/>
          </a:ln>
        </p:spPr>
        <p:txBody>
          <a:bodyPr anchorCtr="0" anchor="ctr" bIns="45700" lIns="91425" spcFirstLastPara="1" rIns="91425" wrap="square" tIns="45700">
            <a:normAutofit/>
          </a:bodyPr>
          <a:lstStyle>
            <a:lvl1pPr indent="-228600" lvl="0" marL="457200" rtl="0" algn="l">
              <a:lnSpc>
                <a:spcPct val="100000"/>
              </a:lnSpc>
              <a:spcBef>
                <a:spcPts val="0"/>
              </a:spcBef>
              <a:spcAft>
                <a:spcPts val="0"/>
              </a:spcAft>
              <a:buSzPts val="1800"/>
              <a:buNone/>
              <a:defRPr sz="1800">
                <a:solidFill>
                  <a:srgbClr val="0C0C0C"/>
                </a:solidFill>
              </a:defRPr>
            </a:lvl1pPr>
            <a:lvl2pPr indent="-228600" lvl="1" marL="914400" rtl="0" algn="l">
              <a:lnSpc>
                <a:spcPct val="90000"/>
              </a:lnSpc>
              <a:spcBef>
                <a:spcPts val="200"/>
              </a:spcBef>
              <a:spcAft>
                <a:spcPts val="0"/>
              </a:spcAft>
              <a:buSzPts val="1800"/>
              <a:buNone/>
              <a:defRPr sz="1800">
                <a:solidFill>
                  <a:srgbClr val="888888"/>
                </a:solidFill>
              </a:defRPr>
            </a:lvl2pPr>
            <a:lvl3pPr indent="-228600" lvl="2" marL="1371600" rtl="0" algn="l">
              <a:lnSpc>
                <a:spcPct val="90000"/>
              </a:lnSpc>
              <a:spcBef>
                <a:spcPts val="400"/>
              </a:spcBef>
              <a:spcAft>
                <a:spcPts val="0"/>
              </a:spcAft>
              <a:buSzPts val="1600"/>
              <a:buNone/>
              <a:defRPr sz="1600">
                <a:solidFill>
                  <a:srgbClr val="888888"/>
                </a:solidFill>
              </a:defRPr>
            </a:lvl3pPr>
            <a:lvl4pPr indent="-228600" lvl="3" marL="1828800" rtl="0" algn="l">
              <a:lnSpc>
                <a:spcPct val="90000"/>
              </a:lnSpc>
              <a:spcBef>
                <a:spcPts val="400"/>
              </a:spcBef>
              <a:spcAft>
                <a:spcPts val="0"/>
              </a:spcAft>
              <a:buSzPts val="1400"/>
              <a:buNone/>
              <a:defRPr sz="1400">
                <a:solidFill>
                  <a:srgbClr val="888888"/>
                </a:solidFill>
              </a:defRPr>
            </a:lvl4pPr>
            <a:lvl5pPr indent="-228600" lvl="4" marL="2286000" rtl="0" algn="l">
              <a:lnSpc>
                <a:spcPct val="90000"/>
              </a:lnSpc>
              <a:spcBef>
                <a:spcPts val="400"/>
              </a:spcBef>
              <a:spcAft>
                <a:spcPts val="0"/>
              </a:spcAft>
              <a:buSzPts val="1400"/>
              <a:buNone/>
              <a:defRPr sz="1400">
                <a:solidFill>
                  <a:srgbClr val="888888"/>
                </a:solidFill>
              </a:defRPr>
            </a:lvl5pPr>
            <a:lvl6pPr indent="-228600" lvl="5" marL="2743200" rtl="0" algn="l">
              <a:lnSpc>
                <a:spcPct val="90000"/>
              </a:lnSpc>
              <a:spcBef>
                <a:spcPts val="400"/>
              </a:spcBef>
              <a:spcAft>
                <a:spcPts val="0"/>
              </a:spcAft>
              <a:buSzPts val="1400"/>
              <a:buNone/>
              <a:defRPr sz="1400">
                <a:solidFill>
                  <a:srgbClr val="888888"/>
                </a:solidFill>
              </a:defRPr>
            </a:lvl6pPr>
            <a:lvl7pPr indent="-228600" lvl="6" marL="3200400" rtl="0" algn="l">
              <a:lnSpc>
                <a:spcPct val="90000"/>
              </a:lnSpc>
              <a:spcBef>
                <a:spcPts val="400"/>
              </a:spcBef>
              <a:spcAft>
                <a:spcPts val="0"/>
              </a:spcAft>
              <a:buSzPts val="1400"/>
              <a:buNone/>
              <a:defRPr sz="1400">
                <a:solidFill>
                  <a:srgbClr val="888888"/>
                </a:solidFill>
              </a:defRPr>
            </a:lvl7pPr>
            <a:lvl8pPr indent="-228600" lvl="7" marL="3657600" rtl="0" algn="l">
              <a:lnSpc>
                <a:spcPct val="90000"/>
              </a:lnSpc>
              <a:spcBef>
                <a:spcPts val="400"/>
              </a:spcBef>
              <a:spcAft>
                <a:spcPts val="0"/>
              </a:spcAft>
              <a:buSzPts val="1400"/>
              <a:buNone/>
              <a:defRPr sz="1400">
                <a:solidFill>
                  <a:srgbClr val="888888"/>
                </a:solidFill>
              </a:defRPr>
            </a:lvl8pPr>
            <a:lvl9pPr indent="-228600" lvl="8" marL="4114800" rtl="0" algn="l">
              <a:lnSpc>
                <a:spcPct val="90000"/>
              </a:lnSpc>
              <a:spcBef>
                <a:spcPts val="400"/>
              </a:spcBef>
              <a:spcAft>
                <a:spcPts val="400"/>
              </a:spcAft>
              <a:buSzPts val="1400"/>
              <a:buNone/>
              <a:defRPr sz="1400">
                <a:solidFill>
                  <a:srgbClr val="888888"/>
                </a:solidFill>
              </a:defRPr>
            </a:lvl9pPr>
          </a:lstStyle>
          <a:p/>
        </p:txBody>
      </p:sp>
      <p:sp>
        <p:nvSpPr>
          <p:cNvPr id="928" name="Google Shape;928;p28"/>
          <p:cNvSpPr txBox="1"/>
          <p:nvPr>
            <p:ph idx="10" type="dt"/>
          </p:nvPr>
        </p:nvSpPr>
        <p:spPr>
          <a:xfrm>
            <a:off x="1024128" y="6470704"/>
            <a:ext cx="2154000" cy="274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9" name="Google Shape;929;p28"/>
          <p:cNvSpPr txBox="1"/>
          <p:nvPr>
            <p:ph idx="11" type="ftr"/>
          </p:nvPr>
        </p:nvSpPr>
        <p:spPr>
          <a:xfrm>
            <a:off x="4842932" y="6470704"/>
            <a:ext cx="5901600" cy="2742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0" name="Google Shape;930;p28"/>
          <p:cNvSpPr txBox="1"/>
          <p:nvPr>
            <p:ph idx="12" type="sldNum"/>
          </p:nvPr>
        </p:nvSpPr>
        <p:spPr>
          <a:xfrm>
            <a:off x="10837334" y="6470704"/>
            <a:ext cx="973800" cy="2742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931" name="Google Shape;931;p28"/>
          <p:cNvCxnSpPr/>
          <p:nvPr/>
        </p:nvCxnSpPr>
        <p:spPr>
          <a:xfrm rot="10800000">
            <a:off x="8386842" y="5264106"/>
            <a:ext cx="0" cy="914400"/>
          </a:xfrm>
          <a:prstGeom prst="straightConnector1">
            <a:avLst/>
          </a:prstGeom>
          <a:noFill/>
          <a:ln cap="flat" cmpd="sng" w="19050">
            <a:solidFill>
              <a:srgbClr val="AB641D"/>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32" name="Shape 932"/>
        <p:cNvGrpSpPr/>
        <p:nvPr/>
      </p:nvGrpSpPr>
      <p:grpSpPr>
        <a:xfrm>
          <a:off x="0" y="0"/>
          <a:ext cx="0" cy="0"/>
          <a:chOff x="0" y="0"/>
          <a:chExt cx="0" cy="0"/>
        </a:xfrm>
      </p:grpSpPr>
      <p:sp>
        <p:nvSpPr>
          <p:cNvPr id="933" name="Google Shape;933;p29"/>
          <p:cNvSpPr txBox="1"/>
          <p:nvPr>
            <p:ph type="title"/>
          </p:nvPr>
        </p:nvSpPr>
        <p:spPr>
          <a:xfrm>
            <a:off x="1024128" y="585216"/>
            <a:ext cx="9720000" cy="1499700"/>
          </a:xfrm>
          <a:prstGeom prst="rect">
            <a:avLst/>
          </a:prstGeom>
          <a:noFill/>
          <a:ln>
            <a:noFill/>
          </a:ln>
        </p:spPr>
        <p:txBody>
          <a:bodyPr anchorCtr="0" anchor="ctr" bIns="45700" lIns="91425" spcFirstLastPara="1" rIns="91425" wrap="square" tIns="45700">
            <a:normAutofit/>
          </a:bodyPr>
          <a:lstStyle>
            <a:lvl1pPr lvl="0" rtl="0" algn="l">
              <a:lnSpc>
                <a:spcPct val="80000"/>
              </a:lnSpc>
              <a:spcBef>
                <a:spcPts val="0"/>
              </a:spcBef>
              <a:spcAft>
                <a:spcPts val="0"/>
              </a:spcAft>
              <a:buClr>
                <a:srgbClr val="0C0C0C"/>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4" name="Google Shape;934;p29"/>
          <p:cNvSpPr txBox="1"/>
          <p:nvPr>
            <p:ph idx="1" type="body"/>
          </p:nvPr>
        </p:nvSpPr>
        <p:spPr>
          <a:xfrm>
            <a:off x="1024128" y="2286000"/>
            <a:ext cx="4755000" cy="4023300"/>
          </a:xfrm>
          <a:prstGeom prst="rect">
            <a:avLst/>
          </a:prstGeom>
          <a:noFill/>
          <a:ln>
            <a:noFill/>
          </a:ln>
        </p:spPr>
        <p:txBody>
          <a:bodyPr anchorCtr="0" anchor="t" bIns="45700" lIns="45700" spcFirstLastPara="1" rIns="45700" wrap="square" tIns="45700">
            <a:normAutofit/>
          </a:bodyPr>
          <a:lstStyle>
            <a:lvl1pPr indent="-342900" lvl="0" marL="457200" rtl="0" algn="l">
              <a:lnSpc>
                <a:spcPct val="90000"/>
              </a:lnSpc>
              <a:spcBef>
                <a:spcPts val="1200"/>
              </a:spcBef>
              <a:spcAft>
                <a:spcPts val="0"/>
              </a:spcAft>
              <a:buSzPts val="1800"/>
              <a:buChar char=" "/>
              <a:defRPr/>
            </a:lvl1pPr>
            <a:lvl2pPr indent="-342900" lvl="1" marL="914400" rtl="0" algn="l">
              <a:lnSpc>
                <a:spcPct val="90000"/>
              </a:lnSpc>
              <a:spcBef>
                <a:spcPts val="2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935" name="Google Shape;935;p29"/>
          <p:cNvSpPr txBox="1"/>
          <p:nvPr>
            <p:ph idx="2" type="body"/>
          </p:nvPr>
        </p:nvSpPr>
        <p:spPr>
          <a:xfrm>
            <a:off x="5989320" y="2286000"/>
            <a:ext cx="4755000" cy="4023300"/>
          </a:xfrm>
          <a:prstGeom prst="rect">
            <a:avLst/>
          </a:prstGeom>
          <a:noFill/>
          <a:ln>
            <a:noFill/>
          </a:ln>
        </p:spPr>
        <p:txBody>
          <a:bodyPr anchorCtr="0" anchor="t" bIns="45700" lIns="45700" spcFirstLastPara="1" rIns="45700" wrap="square" tIns="45700">
            <a:normAutofit/>
          </a:bodyPr>
          <a:lstStyle>
            <a:lvl1pPr indent="-342900" lvl="0" marL="457200" rtl="0" algn="l">
              <a:lnSpc>
                <a:spcPct val="90000"/>
              </a:lnSpc>
              <a:spcBef>
                <a:spcPts val="1200"/>
              </a:spcBef>
              <a:spcAft>
                <a:spcPts val="0"/>
              </a:spcAft>
              <a:buSzPts val="1800"/>
              <a:buChar char=" "/>
              <a:defRPr/>
            </a:lvl1pPr>
            <a:lvl2pPr indent="-342900" lvl="1" marL="914400" rtl="0" algn="l">
              <a:lnSpc>
                <a:spcPct val="90000"/>
              </a:lnSpc>
              <a:spcBef>
                <a:spcPts val="2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936" name="Google Shape;936;p29"/>
          <p:cNvSpPr txBox="1"/>
          <p:nvPr>
            <p:ph idx="10" type="dt"/>
          </p:nvPr>
        </p:nvSpPr>
        <p:spPr>
          <a:xfrm>
            <a:off x="1024128" y="6470704"/>
            <a:ext cx="2154000" cy="274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7" name="Google Shape;937;p29"/>
          <p:cNvSpPr txBox="1"/>
          <p:nvPr>
            <p:ph idx="11" type="ftr"/>
          </p:nvPr>
        </p:nvSpPr>
        <p:spPr>
          <a:xfrm>
            <a:off x="4842932" y="6470704"/>
            <a:ext cx="5901600" cy="2742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8" name="Google Shape;938;p29"/>
          <p:cNvSpPr txBox="1"/>
          <p:nvPr>
            <p:ph idx="12" type="sldNum"/>
          </p:nvPr>
        </p:nvSpPr>
        <p:spPr>
          <a:xfrm>
            <a:off x="10837334" y="6470704"/>
            <a:ext cx="973800" cy="2742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39" name="Shape 939"/>
        <p:cNvGrpSpPr/>
        <p:nvPr/>
      </p:nvGrpSpPr>
      <p:grpSpPr>
        <a:xfrm>
          <a:off x="0" y="0"/>
          <a:ext cx="0" cy="0"/>
          <a:chOff x="0" y="0"/>
          <a:chExt cx="0" cy="0"/>
        </a:xfrm>
      </p:grpSpPr>
      <p:sp>
        <p:nvSpPr>
          <p:cNvPr id="940" name="Google Shape;940;p30"/>
          <p:cNvSpPr txBox="1"/>
          <p:nvPr>
            <p:ph type="title"/>
          </p:nvPr>
        </p:nvSpPr>
        <p:spPr>
          <a:xfrm>
            <a:off x="1024128" y="585216"/>
            <a:ext cx="9720000" cy="1499700"/>
          </a:xfrm>
          <a:prstGeom prst="rect">
            <a:avLst/>
          </a:prstGeom>
          <a:noFill/>
          <a:ln>
            <a:noFill/>
          </a:ln>
        </p:spPr>
        <p:txBody>
          <a:bodyPr anchorCtr="0" anchor="ctr" bIns="45700" lIns="91425" spcFirstLastPara="1" rIns="91425" wrap="square" tIns="45700">
            <a:normAutofit/>
          </a:bodyPr>
          <a:lstStyle>
            <a:lvl1pPr lvl="0" rtl="0" algn="l">
              <a:lnSpc>
                <a:spcPct val="80000"/>
              </a:lnSpc>
              <a:spcBef>
                <a:spcPts val="0"/>
              </a:spcBef>
              <a:spcAft>
                <a:spcPts val="0"/>
              </a:spcAft>
              <a:buClr>
                <a:srgbClr val="0C0C0C"/>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41" name="Google Shape;941;p30"/>
          <p:cNvSpPr txBox="1"/>
          <p:nvPr>
            <p:ph idx="1" type="body"/>
          </p:nvPr>
        </p:nvSpPr>
        <p:spPr>
          <a:xfrm>
            <a:off x="1024128" y="2179636"/>
            <a:ext cx="4755000" cy="822900"/>
          </a:xfrm>
          <a:prstGeom prst="rect">
            <a:avLst/>
          </a:prstGeom>
          <a:noFill/>
          <a:ln>
            <a:noFill/>
          </a:ln>
        </p:spPr>
        <p:txBody>
          <a:bodyPr anchorCtr="0" anchor="ctr" bIns="45700" lIns="137150" spcFirstLastPara="1" rIns="137150" wrap="square" tIns="45700">
            <a:normAutofit/>
          </a:bodyPr>
          <a:lstStyle>
            <a:lvl1pPr indent="-228600" lvl="0" marL="457200" rtl="0" algn="l">
              <a:lnSpc>
                <a:spcPct val="90000"/>
              </a:lnSpc>
              <a:spcBef>
                <a:spcPts val="0"/>
              </a:spcBef>
              <a:spcAft>
                <a:spcPts val="0"/>
              </a:spcAft>
              <a:buSzPts val="2300"/>
              <a:buNone/>
              <a:defRPr b="0" sz="2300" cap="none">
                <a:solidFill>
                  <a:schemeClr val="accent3"/>
                </a:solidFill>
                <a:latin typeface="Twentieth Century"/>
                <a:ea typeface="Twentieth Century"/>
                <a:cs typeface="Twentieth Century"/>
                <a:sym typeface="Twentieth Century"/>
              </a:defRPr>
            </a:lvl1pPr>
            <a:lvl2pPr indent="-228600" lvl="1" marL="914400" rtl="0" algn="l">
              <a:lnSpc>
                <a:spcPct val="90000"/>
              </a:lnSpc>
              <a:spcBef>
                <a:spcPts val="200"/>
              </a:spcBef>
              <a:spcAft>
                <a:spcPts val="0"/>
              </a:spcAft>
              <a:buSzPts val="2000"/>
              <a:buNone/>
              <a:defRPr b="1" sz="2000"/>
            </a:lvl2pPr>
            <a:lvl3pPr indent="-228600" lvl="2" marL="1371600" rtl="0" algn="l">
              <a:lnSpc>
                <a:spcPct val="90000"/>
              </a:lnSpc>
              <a:spcBef>
                <a:spcPts val="400"/>
              </a:spcBef>
              <a:spcAft>
                <a:spcPts val="0"/>
              </a:spcAft>
              <a:buSzPts val="1800"/>
              <a:buNone/>
              <a:defRPr b="1" sz="1800"/>
            </a:lvl3pPr>
            <a:lvl4pPr indent="-228600" lvl="3" marL="1828800" rtl="0" algn="l">
              <a:lnSpc>
                <a:spcPct val="90000"/>
              </a:lnSpc>
              <a:spcBef>
                <a:spcPts val="400"/>
              </a:spcBef>
              <a:spcAft>
                <a:spcPts val="0"/>
              </a:spcAft>
              <a:buSzPts val="1600"/>
              <a:buNone/>
              <a:defRPr b="1" sz="1600"/>
            </a:lvl4pPr>
            <a:lvl5pPr indent="-228600" lvl="4" marL="2286000" rtl="0" algn="l">
              <a:lnSpc>
                <a:spcPct val="90000"/>
              </a:lnSpc>
              <a:spcBef>
                <a:spcPts val="400"/>
              </a:spcBef>
              <a:spcAft>
                <a:spcPts val="0"/>
              </a:spcAft>
              <a:buSzPts val="1600"/>
              <a:buNone/>
              <a:defRPr b="1" sz="1600"/>
            </a:lvl5pPr>
            <a:lvl6pPr indent="-228600" lvl="5" marL="2743200" rtl="0" algn="l">
              <a:lnSpc>
                <a:spcPct val="90000"/>
              </a:lnSpc>
              <a:spcBef>
                <a:spcPts val="400"/>
              </a:spcBef>
              <a:spcAft>
                <a:spcPts val="0"/>
              </a:spcAft>
              <a:buSzPts val="1600"/>
              <a:buNone/>
              <a:defRPr b="1" sz="1600"/>
            </a:lvl6pPr>
            <a:lvl7pPr indent="-228600" lvl="6" marL="3200400" rtl="0" algn="l">
              <a:lnSpc>
                <a:spcPct val="90000"/>
              </a:lnSpc>
              <a:spcBef>
                <a:spcPts val="400"/>
              </a:spcBef>
              <a:spcAft>
                <a:spcPts val="0"/>
              </a:spcAft>
              <a:buSzPts val="1600"/>
              <a:buNone/>
              <a:defRPr b="1" sz="1600"/>
            </a:lvl7pPr>
            <a:lvl8pPr indent="-228600" lvl="7" marL="3657600" rtl="0" algn="l">
              <a:lnSpc>
                <a:spcPct val="90000"/>
              </a:lnSpc>
              <a:spcBef>
                <a:spcPts val="400"/>
              </a:spcBef>
              <a:spcAft>
                <a:spcPts val="0"/>
              </a:spcAft>
              <a:buSzPts val="1600"/>
              <a:buNone/>
              <a:defRPr b="1" sz="1600"/>
            </a:lvl8pPr>
            <a:lvl9pPr indent="-228600" lvl="8" marL="4114800" rtl="0" algn="l">
              <a:lnSpc>
                <a:spcPct val="90000"/>
              </a:lnSpc>
              <a:spcBef>
                <a:spcPts val="400"/>
              </a:spcBef>
              <a:spcAft>
                <a:spcPts val="400"/>
              </a:spcAft>
              <a:buSzPts val="1600"/>
              <a:buNone/>
              <a:defRPr b="1" sz="1600"/>
            </a:lvl9pPr>
          </a:lstStyle>
          <a:p/>
        </p:txBody>
      </p:sp>
      <p:sp>
        <p:nvSpPr>
          <p:cNvPr id="942" name="Google Shape;942;p30"/>
          <p:cNvSpPr txBox="1"/>
          <p:nvPr>
            <p:ph idx="2" type="body"/>
          </p:nvPr>
        </p:nvSpPr>
        <p:spPr>
          <a:xfrm>
            <a:off x="1024128" y="2967788"/>
            <a:ext cx="4755000" cy="3341700"/>
          </a:xfrm>
          <a:prstGeom prst="rect">
            <a:avLst/>
          </a:prstGeom>
          <a:noFill/>
          <a:ln>
            <a:noFill/>
          </a:ln>
        </p:spPr>
        <p:txBody>
          <a:bodyPr anchorCtr="0" anchor="t" bIns="45700" lIns="45700" spcFirstLastPara="1" rIns="45700" wrap="square" tIns="45700">
            <a:normAutofit/>
          </a:bodyPr>
          <a:lstStyle>
            <a:lvl1pPr indent="-342900" lvl="0" marL="457200" rtl="0" algn="l">
              <a:lnSpc>
                <a:spcPct val="90000"/>
              </a:lnSpc>
              <a:spcBef>
                <a:spcPts val="1200"/>
              </a:spcBef>
              <a:spcAft>
                <a:spcPts val="0"/>
              </a:spcAft>
              <a:buSzPts val="1800"/>
              <a:buChar char=" "/>
              <a:defRPr/>
            </a:lvl1pPr>
            <a:lvl2pPr indent="-342900" lvl="1" marL="914400" rtl="0" algn="l">
              <a:lnSpc>
                <a:spcPct val="90000"/>
              </a:lnSpc>
              <a:spcBef>
                <a:spcPts val="2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943" name="Google Shape;943;p30"/>
          <p:cNvSpPr txBox="1"/>
          <p:nvPr>
            <p:ph idx="3" type="body"/>
          </p:nvPr>
        </p:nvSpPr>
        <p:spPr>
          <a:xfrm>
            <a:off x="5989320" y="2179636"/>
            <a:ext cx="4755000" cy="822900"/>
          </a:xfrm>
          <a:prstGeom prst="rect">
            <a:avLst/>
          </a:prstGeom>
          <a:noFill/>
          <a:ln>
            <a:noFill/>
          </a:ln>
        </p:spPr>
        <p:txBody>
          <a:bodyPr anchorCtr="0" anchor="ctr" bIns="45700" lIns="137150" spcFirstLastPara="1" rIns="137150" wrap="square" tIns="45700">
            <a:normAutofit/>
          </a:bodyPr>
          <a:lstStyle>
            <a:lvl1pPr indent="-228600" lvl="0" marL="457200" rtl="0" algn="l">
              <a:lnSpc>
                <a:spcPct val="90000"/>
              </a:lnSpc>
              <a:spcBef>
                <a:spcPts val="0"/>
              </a:spcBef>
              <a:spcAft>
                <a:spcPts val="0"/>
              </a:spcAft>
              <a:buSzPts val="2300"/>
              <a:buNone/>
              <a:defRPr b="0" sz="2300" cap="none">
                <a:solidFill>
                  <a:schemeClr val="accent3"/>
                </a:solidFill>
                <a:latin typeface="Twentieth Century"/>
                <a:ea typeface="Twentieth Century"/>
                <a:cs typeface="Twentieth Century"/>
                <a:sym typeface="Twentieth Century"/>
              </a:defRPr>
            </a:lvl1pPr>
            <a:lvl2pPr indent="-228600" lvl="1" marL="914400" rtl="0" algn="l">
              <a:lnSpc>
                <a:spcPct val="90000"/>
              </a:lnSpc>
              <a:spcBef>
                <a:spcPts val="200"/>
              </a:spcBef>
              <a:spcAft>
                <a:spcPts val="0"/>
              </a:spcAft>
              <a:buSzPts val="2000"/>
              <a:buNone/>
              <a:defRPr b="1" sz="2000"/>
            </a:lvl2pPr>
            <a:lvl3pPr indent="-228600" lvl="2" marL="1371600" rtl="0" algn="l">
              <a:lnSpc>
                <a:spcPct val="90000"/>
              </a:lnSpc>
              <a:spcBef>
                <a:spcPts val="400"/>
              </a:spcBef>
              <a:spcAft>
                <a:spcPts val="0"/>
              </a:spcAft>
              <a:buSzPts val="1800"/>
              <a:buNone/>
              <a:defRPr b="1" sz="1800"/>
            </a:lvl3pPr>
            <a:lvl4pPr indent="-228600" lvl="3" marL="1828800" rtl="0" algn="l">
              <a:lnSpc>
                <a:spcPct val="90000"/>
              </a:lnSpc>
              <a:spcBef>
                <a:spcPts val="400"/>
              </a:spcBef>
              <a:spcAft>
                <a:spcPts val="0"/>
              </a:spcAft>
              <a:buSzPts val="1600"/>
              <a:buNone/>
              <a:defRPr b="1" sz="1600"/>
            </a:lvl4pPr>
            <a:lvl5pPr indent="-228600" lvl="4" marL="2286000" rtl="0" algn="l">
              <a:lnSpc>
                <a:spcPct val="90000"/>
              </a:lnSpc>
              <a:spcBef>
                <a:spcPts val="400"/>
              </a:spcBef>
              <a:spcAft>
                <a:spcPts val="0"/>
              </a:spcAft>
              <a:buSzPts val="1600"/>
              <a:buNone/>
              <a:defRPr b="1" sz="1600"/>
            </a:lvl5pPr>
            <a:lvl6pPr indent="-228600" lvl="5" marL="2743200" rtl="0" algn="l">
              <a:lnSpc>
                <a:spcPct val="90000"/>
              </a:lnSpc>
              <a:spcBef>
                <a:spcPts val="400"/>
              </a:spcBef>
              <a:spcAft>
                <a:spcPts val="0"/>
              </a:spcAft>
              <a:buSzPts val="1600"/>
              <a:buNone/>
              <a:defRPr b="1" sz="1600"/>
            </a:lvl6pPr>
            <a:lvl7pPr indent="-228600" lvl="6" marL="3200400" rtl="0" algn="l">
              <a:lnSpc>
                <a:spcPct val="90000"/>
              </a:lnSpc>
              <a:spcBef>
                <a:spcPts val="400"/>
              </a:spcBef>
              <a:spcAft>
                <a:spcPts val="0"/>
              </a:spcAft>
              <a:buSzPts val="1600"/>
              <a:buNone/>
              <a:defRPr b="1" sz="1600"/>
            </a:lvl7pPr>
            <a:lvl8pPr indent="-228600" lvl="7" marL="3657600" rtl="0" algn="l">
              <a:lnSpc>
                <a:spcPct val="90000"/>
              </a:lnSpc>
              <a:spcBef>
                <a:spcPts val="400"/>
              </a:spcBef>
              <a:spcAft>
                <a:spcPts val="0"/>
              </a:spcAft>
              <a:buSzPts val="1600"/>
              <a:buNone/>
              <a:defRPr b="1" sz="1600"/>
            </a:lvl8pPr>
            <a:lvl9pPr indent="-228600" lvl="8" marL="4114800" rtl="0" algn="l">
              <a:lnSpc>
                <a:spcPct val="90000"/>
              </a:lnSpc>
              <a:spcBef>
                <a:spcPts val="400"/>
              </a:spcBef>
              <a:spcAft>
                <a:spcPts val="400"/>
              </a:spcAft>
              <a:buSzPts val="1600"/>
              <a:buNone/>
              <a:defRPr b="1" sz="1600"/>
            </a:lvl9pPr>
          </a:lstStyle>
          <a:p/>
        </p:txBody>
      </p:sp>
      <p:sp>
        <p:nvSpPr>
          <p:cNvPr id="944" name="Google Shape;944;p30"/>
          <p:cNvSpPr txBox="1"/>
          <p:nvPr>
            <p:ph idx="4" type="body"/>
          </p:nvPr>
        </p:nvSpPr>
        <p:spPr>
          <a:xfrm>
            <a:off x="5989320" y="2967788"/>
            <a:ext cx="4755000" cy="3341700"/>
          </a:xfrm>
          <a:prstGeom prst="rect">
            <a:avLst/>
          </a:prstGeom>
          <a:noFill/>
          <a:ln>
            <a:noFill/>
          </a:ln>
        </p:spPr>
        <p:txBody>
          <a:bodyPr anchorCtr="0" anchor="t" bIns="45700" lIns="45700" spcFirstLastPara="1" rIns="45700" wrap="square" tIns="45700">
            <a:normAutofit/>
          </a:bodyPr>
          <a:lstStyle>
            <a:lvl1pPr indent="-342900" lvl="0" marL="457200" rtl="0" algn="l">
              <a:lnSpc>
                <a:spcPct val="90000"/>
              </a:lnSpc>
              <a:spcBef>
                <a:spcPts val="1200"/>
              </a:spcBef>
              <a:spcAft>
                <a:spcPts val="0"/>
              </a:spcAft>
              <a:buSzPts val="1800"/>
              <a:buChar char=" "/>
              <a:defRPr/>
            </a:lvl1pPr>
            <a:lvl2pPr indent="-342900" lvl="1" marL="914400" rtl="0" algn="l">
              <a:lnSpc>
                <a:spcPct val="90000"/>
              </a:lnSpc>
              <a:spcBef>
                <a:spcPts val="2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945" name="Google Shape;945;p30"/>
          <p:cNvSpPr txBox="1"/>
          <p:nvPr>
            <p:ph idx="10" type="dt"/>
          </p:nvPr>
        </p:nvSpPr>
        <p:spPr>
          <a:xfrm>
            <a:off x="1024128" y="6470704"/>
            <a:ext cx="2154000" cy="274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6" name="Google Shape;946;p30"/>
          <p:cNvSpPr txBox="1"/>
          <p:nvPr>
            <p:ph idx="11" type="ftr"/>
          </p:nvPr>
        </p:nvSpPr>
        <p:spPr>
          <a:xfrm>
            <a:off x="4842932" y="6470704"/>
            <a:ext cx="5901600" cy="2742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7" name="Google Shape;947;p30"/>
          <p:cNvSpPr txBox="1"/>
          <p:nvPr>
            <p:ph idx="12" type="sldNum"/>
          </p:nvPr>
        </p:nvSpPr>
        <p:spPr>
          <a:xfrm>
            <a:off x="10837334" y="6470704"/>
            <a:ext cx="973800" cy="2742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8" name="Shape 948"/>
        <p:cNvGrpSpPr/>
        <p:nvPr/>
      </p:nvGrpSpPr>
      <p:grpSpPr>
        <a:xfrm>
          <a:off x="0" y="0"/>
          <a:ext cx="0" cy="0"/>
          <a:chOff x="0" y="0"/>
          <a:chExt cx="0" cy="0"/>
        </a:xfrm>
      </p:grpSpPr>
      <p:sp>
        <p:nvSpPr>
          <p:cNvPr id="949" name="Google Shape;949;p31"/>
          <p:cNvSpPr txBox="1"/>
          <p:nvPr>
            <p:ph type="title"/>
          </p:nvPr>
        </p:nvSpPr>
        <p:spPr>
          <a:xfrm>
            <a:off x="1024128" y="585216"/>
            <a:ext cx="9720000" cy="1499700"/>
          </a:xfrm>
          <a:prstGeom prst="rect">
            <a:avLst/>
          </a:prstGeom>
          <a:noFill/>
          <a:ln>
            <a:noFill/>
          </a:ln>
        </p:spPr>
        <p:txBody>
          <a:bodyPr anchorCtr="0" anchor="ctr" bIns="45700" lIns="91425" spcFirstLastPara="1" rIns="91425" wrap="square" tIns="45700">
            <a:normAutofit/>
          </a:bodyPr>
          <a:lstStyle>
            <a:lvl1pPr lvl="0" rtl="0" algn="l">
              <a:lnSpc>
                <a:spcPct val="80000"/>
              </a:lnSpc>
              <a:spcBef>
                <a:spcPts val="0"/>
              </a:spcBef>
              <a:spcAft>
                <a:spcPts val="0"/>
              </a:spcAft>
              <a:buClr>
                <a:srgbClr val="0C0C0C"/>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50" name="Google Shape;950;p31"/>
          <p:cNvSpPr txBox="1"/>
          <p:nvPr>
            <p:ph idx="10" type="dt"/>
          </p:nvPr>
        </p:nvSpPr>
        <p:spPr>
          <a:xfrm>
            <a:off x="1024128" y="6470704"/>
            <a:ext cx="2154000" cy="274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1" name="Google Shape;951;p31"/>
          <p:cNvSpPr txBox="1"/>
          <p:nvPr>
            <p:ph idx="11" type="ftr"/>
          </p:nvPr>
        </p:nvSpPr>
        <p:spPr>
          <a:xfrm>
            <a:off x="4842932" y="6470704"/>
            <a:ext cx="5901600" cy="2742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2" name="Google Shape;952;p31"/>
          <p:cNvSpPr txBox="1"/>
          <p:nvPr>
            <p:ph idx="12" type="sldNum"/>
          </p:nvPr>
        </p:nvSpPr>
        <p:spPr>
          <a:xfrm>
            <a:off x="10837334" y="6470704"/>
            <a:ext cx="973800" cy="2742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53" name="Shape 953"/>
        <p:cNvGrpSpPr/>
        <p:nvPr/>
      </p:nvGrpSpPr>
      <p:grpSpPr>
        <a:xfrm>
          <a:off x="0" y="0"/>
          <a:ext cx="0" cy="0"/>
          <a:chOff x="0" y="0"/>
          <a:chExt cx="0" cy="0"/>
        </a:xfrm>
      </p:grpSpPr>
      <p:sp>
        <p:nvSpPr>
          <p:cNvPr id="954" name="Google Shape;954;p32"/>
          <p:cNvSpPr txBox="1"/>
          <p:nvPr>
            <p:ph idx="10" type="dt"/>
          </p:nvPr>
        </p:nvSpPr>
        <p:spPr>
          <a:xfrm>
            <a:off x="1024128" y="6470704"/>
            <a:ext cx="2154000" cy="274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5" name="Google Shape;955;p32"/>
          <p:cNvSpPr txBox="1"/>
          <p:nvPr>
            <p:ph idx="11" type="ftr"/>
          </p:nvPr>
        </p:nvSpPr>
        <p:spPr>
          <a:xfrm>
            <a:off x="4842932" y="6470704"/>
            <a:ext cx="5901600" cy="2742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6" name="Google Shape;956;p32"/>
          <p:cNvSpPr txBox="1"/>
          <p:nvPr>
            <p:ph idx="12" type="sldNum"/>
          </p:nvPr>
        </p:nvSpPr>
        <p:spPr>
          <a:xfrm>
            <a:off x="10837334" y="6470704"/>
            <a:ext cx="973800" cy="2742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57" name="Shape 957"/>
        <p:cNvGrpSpPr/>
        <p:nvPr/>
      </p:nvGrpSpPr>
      <p:grpSpPr>
        <a:xfrm>
          <a:off x="0" y="0"/>
          <a:ext cx="0" cy="0"/>
          <a:chOff x="0" y="0"/>
          <a:chExt cx="0" cy="0"/>
        </a:xfrm>
      </p:grpSpPr>
      <p:sp>
        <p:nvSpPr>
          <p:cNvPr id="958" name="Google Shape;958;p33"/>
          <p:cNvSpPr txBox="1"/>
          <p:nvPr>
            <p:ph type="title"/>
          </p:nvPr>
        </p:nvSpPr>
        <p:spPr>
          <a:xfrm>
            <a:off x="1024128" y="471509"/>
            <a:ext cx="4389000" cy="1737300"/>
          </a:xfrm>
          <a:prstGeom prst="rect">
            <a:avLst/>
          </a:prstGeom>
          <a:noFill/>
          <a:ln>
            <a:noFill/>
          </a:ln>
        </p:spPr>
        <p:txBody>
          <a:bodyPr anchorCtr="0" anchor="ctr" bIns="45700" lIns="91425" spcFirstLastPara="1" rIns="91425" wrap="square" tIns="45700">
            <a:noAutofit/>
          </a:bodyPr>
          <a:lstStyle>
            <a:lvl1pPr lvl="0" rtl="0" algn="l">
              <a:lnSpc>
                <a:spcPct val="80000"/>
              </a:lnSpc>
              <a:spcBef>
                <a:spcPts val="0"/>
              </a:spcBef>
              <a:spcAft>
                <a:spcPts val="0"/>
              </a:spcAft>
              <a:buClr>
                <a:srgbClr val="0C0C0C"/>
              </a:buClr>
              <a:buSzPts val="4000"/>
              <a:buFont typeface="Twentieth Century"/>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59" name="Google Shape;959;p33"/>
          <p:cNvSpPr txBox="1"/>
          <p:nvPr>
            <p:ph idx="1" type="body"/>
          </p:nvPr>
        </p:nvSpPr>
        <p:spPr>
          <a:xfrm>
            <a:off x="5715000" y="822960"/>
            <a:ext cx="5678400" cy="5184600"/>
          </a:xfrm>
          <a:prstGeom prst="rect">
            <a:avLst/>
          </a:prstGeom>
          <a:noFill/>
          <a:ln>
            <a:noFill/>
          </a:ln>
        </p:spPr>
        <p:txBody>
          <a:bodyPr anchorCtr="0" anchor="t" bIns="45700" lIns="45700" spcFirstLastPara="1" rIns="45700" wrap="square" tIns="45700">
            <a:normAutofit/>
          </a:bodyPr>
          <a:lstStyle>
            <a:lvl1pPr indent="-381000" lvl="0" marL="457200" rtl="0" algn="l">
              <a:lnSpc>
                <a:spcPct val="90000"/>
              </a:lnSpc>
              <a:spcBef>
                <a:spcPts val="1200"/>
              </a:spcBef>
              <a:spcAft>
                <a:spcPts val="0"/>
              </a:spcAft>
              <a:buSzPts val="2400"/>
              <a:buChar char=" "/>
              <a:defRPr sz="2400"/>
            </a:lvl1pPr>
            <a:lvl2pPr indent="-355600" lvl="1" marL="914400" rtl="0" algn="l">
              <a:lnSpc>
                <a:spcPct val="90000"/>
              </a:lnSpc>
              <a:spcBef>
                <a:spcPts val="200"/>
              </a:spcBef>
              <a:spcAft>
                <a:spcPts val="0"/>
              </a:spcAft>
              <a:buSzPts val="2000"/>
              <a:buChar char="🢝"/>
              <a:defRPr sz="2000"/>
            </a:lvl2pPr>
            <a:lvl3pPr indent="-330200" lvl="2" marL="1371600" rtl="0" algn="l">
              <a:lnSpc>
                <a:spcPct val="90000"/>
              </a:lnSpc>
              <a:spcBef>
                <a:spcPts val="400"/>
              </a:spcBef>
              <a:spcAft>
                <a:spcPts val="0"/>
              </a:spcAft>
              <a:buSzPts val="1600"/>
              <a:buChar char="🢝"/>
              <a:defRPr sz="1600"/>
            </a:lvl3pPr>
            <a:lvl4pPr indent="-330200" lvl="3" marL="1828800" rtl="0" algn="l">
              <a:lnSpc>
                <a:spcPct val="90000"/>
              </a:lnSpc>
              <a:spcBef>
                <a:spcPts val="400"/>
              </a:spcBef>
              <a:spcAft>
                <a:spcPts val="0"/>
              </a:spcAft>
              <a:buSzPts val="1600"/>
              <a:buChar char="🢝"/>
              <a:defRPr sz="1600"/>
            </a:lvl4pPr>
            <a:lvl5pPr indent="-330200" lvl="4" marL="2286000" rtl="0" algn="l">
              <a:lnSpc>
                <a:spcPct val="90000"/>
              </a:lnSpc>
              <a:spcBef>
                <a:spcPts val="400"/>
              </a:spcBef>
              <a:spcAft>
                <a:spcPts val="0"/>
              </a:spcAft>
              <a:buSzPts val="1600"/>
              <a:buChar char="🢝"/>
              <a:defRPr sz="1600"/>
            </a:lvl5pPr>
            <a:lvl6pPr indent="-330200" lvl="5" marL="2743200" rtl="0" algn="l">
              <a:lnSpc>
                <a:spcPct val="90000"/>
              </a:lnSpc>
              <a:spcBef>
                <a:spcPts val="400"/>
              </a:spcBef>
              <a:spcAft>
                <a:spcPts val="0"/>
              </a:spcAft>
              <a:buSzPts val="1600"/>
              <a:buChar char="🢝"/>
              <a:defRPr sz="1600"/>
            </a:lvl6pPr>
            <a:lvl7pPr indent="-330200" lvl="6" marL="3200400" rtl="0" algn="l">
              <a:lnSpc>
                <a:spcPct val="90000"/>
              </a:lnSpc>
              <a:spcBef>
                <a:spcPts val="400"/>
              </a:spcBef>
              <a:spcAft>
                <a:spcPts val="0"/>
              </a:spcAft>
              <a:buSzPts val="1600"/>
              <a:buChar char="🢝"/>
              <a:defRPr sz="1600"/>
            </a:lvl7pPr>
            <a:lvl8pPr indent="-330200" lvl="7" marL="3657600" rtl="0" algn="l">
              <a:lnSpc>
                <a:spcPct val="90000"/>
              </a:lnSpc>
              <a:spcBef>
                <a:spcPts val="400"/>
              </a:spcBef>
              <a:spcAft>
                <a:spcPts val="0"/>
              </a:spcAft>
              <a:buSzPts val="1600"/>
              <a:buChar char="🢝"/>
              <a:defRPr sz="1600"/>
            </a:lvl8pPr>
            <a:lvl9pPr indent="-330200" lvl="8" marL="4114800" rtl="0" algn="l">
              <a:lnSpc>
                <a:spcPct val="90000"/>
              </a:lnSpc>
              <a:spcBef>
                <a:spcPts val="400"/>
              </a:spcBef>
              <a:spcAft>
                <a:spcPts val="400"/>
              </a:spcAft>
              <a:buSzPts val="1600"/>
              <a:buChar char="🢝"/>
              <a:defRPr sz="1600"/>
            </a:lvl9pPr>
          </a:lstStyle>
          <a:p/>
        </p:txBody>
      </p:sp>
      <p:sp>
        <p:nvSpPr>
          <p:cNvPr id="960" name="Google Shape;960;p33"/>
          <p:cNvSpPr txBox="1"/>
          <p:nvPr>
            <p:ph idx="2" type="body"/>
          </p:nvPr>
        </p:nvSpPr>
        <p:spPr>
          <a:xfrm>
            <a:off x="1024128" y="2257506"/>
            <a:ext cx="4389000" cy="3762300"/>
          </a:xfrm>
          <a:prstGeom prst="rect">
            <a:avLst/>
          </a:prstGeom>
          <a:noFill/>
          <a:ln>
            <a:noFill/>
          </a:ln>
        </p:spPr>
        <p:txBody>
          <a:bodyPr anchorCtr="0" anchor="t" bIns="45700" lIns="91425" spcFirstLastPara="1" rIns="91425" wrap="square" tIns="45700">
            <a:normAutofit/>
          </a:bodyPr>
          <a:lstStyle>
            <a:lvl1pPr indent="-228600" lvl="0" marL="457200" rtl="0" algn="l">
              <a:lnSpc>
                <a:spcPct val="108000"/>
              </a:lnSpc>
              <a:spcBef>
                <a:spcPts val="600"/>
              </a:spcBef>
              <a:spcAft>
                <a:spcPts val="0"/>
              </a:spcAft>
              <a:buSzPts val="1600"/>
              <a:buNone/>
              <a:defRPr sz="1600"/>
            </a:lvl1pPr>
            <a:lvl2pPr indent="-228600" lvl="1" marL="914400" rtl="0" algn="l">
              <a:lnSpc>
                <a:spcPct val="90000"/>
              </a:lnSpc>
              <a:spcBef>
                <a:spcPts val="200"/>
              </a:spcBef>
              <a:spcAft>
                <a:spcPts val="0"/>
              </a:spcAft>
              <a:buSzPts val="1200"/>
              <a:buNone/>
              <a:defRPr sz="1200"/>
            </a:lvl2pPr>
            <a:lvl3pPr indent="-228600" lvl="2" marL="1371600" rtl="0" algn="l">
              <a:lnSpc>
                <a:spcPct val="90000"/>
              </a:lnSpc>
              <a:spcBef>
                <a:spcPts val="400"/>
              </a:spcBef>
              <a:spcAft>
                <a:spcPts val="0"/>
              </a:spcAft>
              <a:buSzPts val="1000"/>
              <a:buNone/>
              <a:defRPr sz="1000"/>
            </a:lvl3pPr>
            <a:lvl4pPr indent="-228600" lvl="3" marL="1828800" rtl="0" algn="l">
              <a:lnSpc>
                <a:spcPct val="90000"/>
              </a:lnSpc>
              <a:spcBef>
                <a:spcPts val="400"/>
              </a:spcBef>
              <a:spcAft>
                <a:spcPts val="0"/>
              </a:spcAft>
              <a:buSzPts val="900"/>
              <a:buNone/>
              <a:defRPr sz="900"/>
            </a:lvl4pPr>
            <a:lvl5pPr indent="-228600" lvl="4" marL="2286000" rtl="0" algn="l">
              <a:lnSpc>
                <a:spcPct val="90000"/>
              </a:lnSpc>
              <a:spcBef>
                <a:spcPts val="400"/>
              </a:spcBef>
              <a:spcAft>
                <a:spcPts val="0"/>
              </a:spcAft>
              <a:buSzPts val="900"/>
              <a:buNone/>
              <a:defRPr sz="900"/>
            </a:lvl5pPr>
            <a:lvl6pPr indent="-228600" lvl="5" marL="2743200" rtl="0" algn="l">
              <a:lnSpc>
                <a:spcPct val="90000"/>
              </a:lnSpc>
              <a:spcBef>
                <a:spcPts val="400"/>
              </a:spcBef>
              <a:spcAft>
                <a:spcPts val="0"/>
              </a:spcAft>
              <a:buSzPts val="900"/>
              <a:buNone/>
              <a:defRPr sz="900"/>
            </a:lvl6pPr>
            <a:lvl7pPr indent="-228600" lvl="6" marL="3200400" rtl="0" algn="l">
              <a:lnSpc>
                <a:spcPct val="90000"/>
              </a:lnSpc>
              <a:spcBef>
                <a:spcPts val="400"/>
              </a:spcBef>
              <a:spcAft>
                <a:spcPts val="0"/>
              </a:spcAft>
              <a:buSzPts val="900"/>
              <a:buNone/>
              <a:defRPr sz="900"/>
            </a:lvl7pPr>
            <a:lvl8pPr indent="-228600" lvl="7" marL="3657600" rtl="0" algn="l">
              <a:lnSpc>
                <a:spcPct val="90000"/>
              </a:lnSpc>
              <a:spcBef>
                <a:spcPts val="400"/>
              </a:spcBef>
              <a:spcAft>
                <a:spcPts val="0"/>
              </a:spcAft>
              <a:buSzPts val="900"/>
              <a:buNone/>
              <a:defRPr sz="900"/>
            </a:lvl8pPr>
            <a:lvl9pPr indent="-228600" lvl="8" marL="4114800" rtl="0" algn="l">
              <a:lnSpc>
                <a:spcPct val="90000"/>
              </a:lnSpc>
              <a:spcBef>
                <a:spcPts val="400"/>
              </a:spcBef>
              <a:spcAft>
                <a:spcPts val="400"/>
              </a:spcAft>
              <a:buSzPts val="900"/>
              <a:buNone/>
              <a:defRPr sz="900"/>
            </a:lvl9pPr>
          </a:lstStyle>
          <a:p/>
        </p:txBody>
      </p:sp>
      <p:sp>
        <p:nvSpPr>
          <p:cNvPr id="961" name="Google Shape;961;p33"/>
          <p:cNvSpPr txBox="1"/>
          <p:nvPr>
            <p:ph idx="10" type="dt"/>
          </p:nvPr>
        </p:nvSpPr>
        <p:spPr>
          <a:xfrm>
            <a:off x="1024128" y="6470704"/>
            <a:ext cx="2154000" cy="274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2" name="Google Shape;962;p33"/>
          <p:cNvSpPr txBox="1"/>
          <p:nvPr>
            <p:ph idx="11" type="ftr"/>
          </p:nvPr>
        </p:nvSpPr>
        <p:spPr>
          <a:xfrm>
            <a:off x="4842932" y="6470704"/>
            <a:ext cx="5901600" cy="2742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3" name="Google Shape;963;p33"/>
          <p:cNvSpPr txBox="1"/>
          <p:nvPr>
            <p:ph idx="12" type="sldNum"/>
          </p:nvPr>
        </p:nvSpPr>
        <p:spPr>
          <a:xfrm>
            <a:off x="10837334" y="6470704"/>
            <a:ext cx="973800" cy="2742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1024128" y="585216"/>
            <a:ext cx="9720000" cy="1499700"/>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rgbClr val="0C0C0C"/>
              </a:buClr>
              <a:buSzPts val="5000"/>
              <a:buFont typeface="Twentieth Century"/>
              <a:buNone/>
              <a:defRPr b="0" i="0" sz="5000" u="none" cap="none" strike="noStrike">
                <a:solidFill>
                  <a:srgbClr val="0C0C0C"/>
                </a:solidFill>
                <a:latin typeface="Twentieth Century"/>
                <a:ea typeface="Twentieth Century"/>
                <a:cs typeface="Twentieth Century"/>
                <a:sym typeface="Twentieth Century"/>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24"/>
          <p:cNvSpPr txBox="1"/>
          <p:nvPr>
            <p:ph idx="1" type="body"/>
          </p:nvPr>
        </p:nvSpPr>
        <p:spPr>
          <a:xfrm>
            <a:off x="1024128" y="2286000"/>
            <a:ext cx="9720000" cy="4023300"/>
          </a:xfrm>
          <a:prstGeom prst="rect">
            <a:avLst/>
          </a:prstGeom>
          <a:noFill/>
          <a:ln>
            <a:noFill/>
          </a:ln>
        </p:spPr>
        <p:txBody>
          <a:bodyPr anchorCtr="0" anchor="t" bIns="45700" lIns="45700" spcFirstLastPara="1" rIns="45700" wrap="square" tIns="45700">
            <a:normAutofit/>
          </a:bodyPr>
          <a:lstStyle>
            <a:lvl1pPr indent="-368300" lvl="0" marL="457200" marR="0" rtl="0" algn="l">
              <a:lnSpc>
                <a:spcPct val="90000"/>
              </a:lnSpc>
              <a:spcBef>
                <a:spcPts val="1200"/>
              </a:spcBef>
              <a:spcAft>
                <a:spcPts val="0"/>
              </a:spcAft>
              <a:buClr>
                <a:schemeClr val="accent3"/>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3"/>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3"/>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3"/>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3"/>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3"/>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3"/>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3"/>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8" name="Google Shape;8;p24"/>
          <p:cNvSpPr txBox="1"/>
          <p:nvPr>
            <p:ph idx="10" type="dt"/>
          </p:nvPr>
        </p:nvSpPr>
        <p:spPr>
          <a:xfrm>
            <a:off x="1024128" y="6470704"/>
            <a:ext cx="2154000" cy="274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9" name="Google Shape;9;p24"/>
          <p:cNvSpPr txBox="1"/>
          <p:nvPr>
            <p:ph idx="11" type="ftr"/>
          </p:nvPr>
        </p:nvSpPr>
        <p:spPr>
          <a:xfrm>
            <a:off x="4842932" y="6470704"/>
            <a:ext cx="5901600" cy="2742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24"/>
          <p:cNvSpPr txBox="1"/>
          <p:nvPr>
            <p:ph idx="12" type="sldNum"/>
          </p:nvPr>
        </p:nvSpPr>
        <p:spPr>
          <a:xfrm>
            <a:off x="10837334" y="6470704"/>
            <a:ext cx="973800" cy="27420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11" name="Google Shape;11;p24"/>
          <p:cNvCxnSpPr/>
          <p:nvPr/>
        </p:nvCxnSpPr>
        <p:spPr>
          <a:xfrm rot="10800000">
            <a:off x="762000" y="826324"/>
            <a:ext cx="0" cy="914400"/>
          </a:xfrm>
          <a:prstGeom prst="straightConnector1">
            <a:avLst/>
          </a:prstGeom>
          <a:noFill/>
          <a:ln cap="flat" cmpd="sng" w="19050">
            <a:solidFill>
              <a:schemeClr val="accent3"/>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1"/>
          <p:cNvSpPr txBox="1"/>
          <p:nvPr>
            <p:ph type="ctrTitle"/>
          </p:nvPr>
        </p:nvSpPr>
        <p:spPr>
          <a:xfrm>
            <a:off x="457200" y="4960137"/>
            <a:ext cx="7772400" cy="1463100"/>
          </a:xfrm>
          <a:prstGeom prst="rect">
            <a:avLst/>
          </a:prstGeom>
          <a:noFill/>
          <a:ln>
            <a:noFill/>
          </a:ln>
        </p:spPr>
        <p:txBody>
          <a:bodyPr anchorCtr="0" anchor="ctr" bIns="45700" lIns="91425" spcFirstLastPara="1" rIns="91425" wrap="square" tIns="45700">
            <a:normAutofit/>
          </a:bodyPr>
          <a:lstStyle/>
          <a:p>
            <a:pPr indent="0" lvl="0" marL="0" rtl="0" algn="r">
              <a:lnSpc>
                <a:spcPct val="80000"/>
              </a:lnSpc>
              <a:spcBef>
                <a:spcPts val="0"/>
              </a:spcBef>
              <a:spcAft>
                <a:spcPts val="0"/>
              </a:spcAft>
              <a:buClr>
                <a:srgbClr val="0C0C0C"/>
              </a:buClr>
              <a:buSzPts val="5000"/>
              <a:buFont typeface="Twentieth Century"/>
              <a:buNone/>
            </a:pPr>
            <a:r>
              <a:rPr b="1" lang="en-US"/>
              <a:t>SWIPE, SPEND, SAVE</a:t>
            </a:r>
            <a:endParaRPr b="1"/>
          </a:p>
        </p:txBody>
      </p:sp>
      <p:sp>
        <p:nvSpPr>
          <p:cNvPr id="990" name="Google Shape;990;p1"/>
          <p:cNvSpPr txBox="1"/>
          <p:nvPr>
            <p:ph idx="1" type="subTitle"/>
          </p:nvPr>
        </p:nvSpPr>
        <p:spPr>
          <a:xfrm>
            <a:off x="8610600" y="4960137"/>
            <a:ext cx="3200400" cy="1463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a:t>MANAGING CREDIT CARDS </a:t>
            </a:r>
            <a:r>
              <a:rPr lang="en-US" cap="none"/>
              <a:t>with PostgreSQL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10"/>
          <p:cNvSpPr txBox="1"/>
          <p:nvPr>
            <p:ph type="title"/>
          </p:nvPr>
        </p:nvSpPr>
        <p:spPr>
          <a:xfrm>
            <a:off x="1024127" y="0"/>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CUST_CARD TABLE</a:t>
            </a:r>
            <a:endParaRPr/>
          </a:p>
        </p:txBody>
      </p:sp>
      <p:sp>
        <p:nvSpPr>
          <p:cNvPr id="1047" name="Google Shape;1047;p10"/>
          <p:cNvSpPr txBox="1"/>
          <p:nvPr>
            <p:ph idx="1" type="body"/>
          </p:nvPr>
        </p:nvSpPr>
        <p:spPr>
          <a:xfrm>
            <a:off x="1024127" y="1193906"/>
            <a:ext cx="9720071" cy="5067701"/>
          </a:xfrm>
          <a:prstGeom prst="rect">
            <a:avLst/>
          </a:prstGeom>
          <a:noFill/>
          <a:ln>
            <a:noFill/>
          </a:ln>
        </p:spPr>
        <p:txBody>
          <a:bodyPr anchorCtr="0" anchor="t" bIns="45700" lIns="45700" spcFirstLastPara="1" rIns="45700" wrap="square" tIns="45700">
            <a:normAutofit fontScale="85000" lnSpcReduction="20000"/>
          </a:bodyPr>
          <a:lstStyle/>
          <a:p>
            <a:pPr indent="-118745" lvl="0" marL="91440" rtl="0" algn="l">
              <a:lnSpc>
                <a:spcPct val="90000"/>
              </a:lnSpc>
              <a:spcBef>
                <a:spcPts val="0"/>
              </a:spcBef>
              <a:spcAft>
                <a:spcPts val="0"/>
              </a:spcAft>
              <a:buSzPct val="100000"/>
              <a:buFont typeface="Arial"/>
              <a:buChar char="•"/>
            </a:pPr>
            <a:r>
              <a:rPr b="1" lang="en-US"/>
              <a:t>cust_id</a:t>
            </a:r>
            <a:r>
              <a:rPr lang="en-US"/>
              <a:t>: Customer ID (Composite Key)</a:t>
            </a:r>
            <a:endParaRPr/>
          </a:p>
          <a:p>
            <a:pPr indent="-118745" lvl="0" marL="91440" rtl="0" algn="l">
              <a:lnSpc>
                <a:spcPct val="90000"/>
              </a:lnSpc>
              <a:spcBef>
                <a:spcPts val="1400"/>
              </a:spcBef>
              <a:spcAft>
                <a:spcPts val="0"/>
              </a:spcAft>
              <a:buSzPct val="100000"/>
              <a:buFont typeface="Arial"/>
              <a:buChar char="•"/>
            </a:pPr>
            <a:r>
              <a:rPr b="1" lang="en-US"/>
              <a:t>card_type_id</a:t>
            </a:r>
            <a:r>
              <a:rPr lang="en-US"/>
              <a:t>: Card type ID (Composite Key)</a:t>
            </a:r>
            <a:endParaRPr/>
          </a:p>
          <a:p>
            <a:pPr indent="-118745" lvl="0" marL="91440" rtl="0" algn="l">
              <a:lnSpc>
                <a:spcPct val="90000"/>
              </a:lnSpc>
              <a:spcBef>
                <a:spcPts val="1400"/>
              </a:spcBef>
              <a:spcAft>
                <a:spcPts val="0"/>
              </a:spcAft>
              <a:buSzPct val="100000"/>
              <a:buFont typeface="Arial"/>
              <a:buChar char="•"/>
            </a:pPr>
            <a:r>
              <a:rPr b="1" lang="en-US"/>
              <a:t>card_no.</a:t>
            </a:r>
            <a:r>
              <a:rPr lang="en-US"/>
              <a:t>: Card number (Unique)</a:t>
            </a:r>
            <a:endParaRPr/>
          </a:p>
          <a:p>
            <a:pPr indent="-118745" lvl="0" marL="91440" rtl="0" algn="l">
              <a:lnSpc>
                <a:spcPct val="90000"/>
              </a:lnSpc>
              <a:spcBef>
                <a:spcPts val="1400"/>
              </a:spcBef>
              <a:spcAft>
                <a:spcPts val="0"/>
              </a:spcAft>
              <a:buSzPct val="100000"/>
              <a:buFont typeface="Arial"/>
              <a:buChar char="•"/>
            </a:pPr>
            <a:r>
              <a:rPr b="1" lang="en-US"/>
              <a:t>valid_from</a:t>
            </a:r>
            <a:r>
              <a:rPr lang="en-US"/>
              <a:t>: Valid from date</a:t>
            </a:r>
            <a:endParaRPr/>
          </a:p>
          <a:p>
            <a:pPr indent="-118745" lvl="0" marL="91440" rtl="0" algn="l">
              <a:lnSpc>
                <a:spcPct val="90000"/>
              </a:lnSpc>
              <a:spcBef>
                <a:spcPts val="1400"/>
              </a:spcBef>
              <a:spcAft>
                <a:spcPts val="0"/>
              </a:spcAft>
              <a:buSzPct val="100000"/>
              <a:buFont typeface="Arial"/>
              <a:buChar char="•"/>
            </a:pPr>
            <a:r>
              <a:rPr b="1" lang="en-US"/>
              <a:t>valid_till</a:t>
            </a:r>
            <a:r>
              <a:rPr lang="en-US"/>
              <a:t>: Valid till date</a:t>
            </a:r>
            <a:endParaRPr/>
          </a:p>
          <a:p>
            <a:pPr indent="-118745" lvl="0" marL="91440" rtl="0" algn="l">
              <a:lnSpc>
                <a:spcPct val="90000"/>
              </a:lnSpc>
              <a:spcBef>
                <a:spcPts val="1400"/>
              </a:spcBef>
              <a:spcAft>
                <a:spcPts val="0"/>
              </a:spcAft>
              <a:buSzPct val="100000"/>
              <a:buFont typeface="Arial"/>
              <a:buChar char="•"/>
            </a:pPr>
            <a:r>
              <a:rPr b="1" lang="en-US"/>
              <a:t>cvv</a:t>
            </a:r>
            <a:r>
              <a:rPr lang="en-US"/>
              <a:t>: Card verification value</a:t>
            </a:r>
            <a:endParaRPr/>
          </a:p>
          <a:p>
            <a:pPr indent="-118745" lvl="0" marL="91440" rtl="0" algn="l">
              <a:lnSpc>
                <a:spcPct val="90000"/>
              </a:lnSpc>
              <a:spcBef>
                <a:spcPts val="1400"/>
              </a:spcBef>
              <a:spcAft>
                <a:spcPts val="0"/>
              </a:spcAft>
              <a:buSzPct val="100000"/>
              <a:buFont typeface="Arial"/>
              <a:buChar char="•"/>
            </a:pPr>
            <a:r>
              <a:rPr b="1" lang="en-US"/>
              <a:t>pin</a:t>
            </a:r>
            <a:r>
              <a:rPr lang="en-US"/>
              <a:t>: Personal identification number</a:t>
            </a:r>
            <a:endParaRPr/>
          </a:p>
          <a:p>
            <a:pPr indent="-118745" lvl="0" marL="91440" rtl="0" algn="l">
              <a:lnSpc>
                <a:spcPct val="90000"/>
              </a:lnSpc>
              <a:spcBef>
                <a:spcPts val="1400"/>
              </a:spcBef>
              <a:spcAft>
                <a:spcPts val="0"/>
              </a:spcAft>
              <a:buSzPct val="100000"/>
              <a:buFont typeface="Arial"/>
              <a:buChar char="•"/>
            </a:pPr>
            <a:r>
              <a:rPr b="1" lang="en-US"/>
              <a:t>reward_pts</a:t>
            </a:r>
            <a:r>
              <a:rPr lang="en-US"/>
              <a:t>: Reward points</a:t>
            </a:r>
            <a:endParaRPr/>
          </a:p>
          <a:p>
            <a:pPr indent="-118745" lvl="0" marL="91440" rtl="0" algn="l">
              <a:lnSpc>
                <a:spcPct val="90000"/>
              </a:lnSpc>
              <a:spcBef>
                <a:spcPts val="1400"/>
              </a:spcBef>
              <a:spcAft>
                <a:spcPts val="0"/>
              </a:spcAft>
              <a:buSzPct val="100000"/>
              <a:buFont typeface="Arial"/>
              <a:buChar char="•"/>
            </a:pPr>
            <a:r>
              <a:rPr b="1" lang="en-US"/>
              <a:t>Status</a:t>
            </a:r>
            <a:r>
              <a:rPr lang="en-US"/>
              <a:t>: Card status</a:t>
            </a:r>
            <a:endParaRPr/>
          </a:p>
          <a:p>
            <a:pPr indent="-118745" lvl="0" marL="91440" rtl="0" algn="l">
              <a:lnSpc>
                <a:spcPct val="90000"/>
              </a:lnSpc>
              <a:spcBef>
                <a:spcPts val="1400"/>
              </a:spcBef>
              <a:spcAft>
                <a:spcPts val="0"/>
              </a:spcAft>
              <a:buSzPct val="100000"/>
              <a:buFont typeface="Arial"/>
              <a:buChar char="•"/>
            </a:pPr>
            <a:r>
              <a:rPr b="1" lang="en-US"/>
              <a:t>DOJ</a:t>
            </a:r>
            <a:r>
              <a:rPr lang="en-US"/>
              <a:t>: Date of joining</a:t>
            </a:r>
            <a:endParaRPr/>
          </a:p>
          <a:p>
            <a:pPr indent="-118745" lvl="0" marL="91440" rtl="0" algn="l">
              <a:lnSpc>
                <a:spcPct val="90000"/>
              </a:lnSpc>
              <a:spcBef>
                <a:spcPts val="1400"/>
              </a:spcBef>
              <a:spcAft>
                <a:spcPts val="0"/>
              </a:spcAft>
              <a:buSzPct val="100000"/>
              <a:buFont typeface="Arial"/>
              <a:buChar char="•"/>
            </a:pPr>
            <a:r>
              <a:rPr b="1" lang="en-US"/>
              <a:t>statement_date</a:t>
            </a:r>
            <a:r>
              <a:rPr lang="en-US"/>
              <a:t>: Statement date</a:t>
            </a:r>
            <a:endParaRPr/>
          </a:p>
          <a:p>
            <a:pPr indent="-151130" lvl="0" marL="91440" rtl="0" algn="l">
              <a:lnSpc>
                <a:spcPct val="90000"/>
              </a:lnSpc>
              <a:spcBef>
                <a:spcPts val="1400"/>
              </a:spcBef>
              <a:spcAft>
                <a:spcPts val="0"/>
              </a:spcAft>
              <a:buSzPct val="100000"/>
              <a:buChar char=" "/>
            </a:pPr>
            <a:r>
              <a:rPr lang="en-US" sz="2800"/>
              <a:t>“This table stores credit card information for customers, including card details, validity, security features, rewards, and status.”</a:t>
            </a:r>
            <a:endParaRPr sz="2800"/>
          </a:p>
          <a:p>
            <a:pPr indent="0" lvl="0" marL="91440" rtl="0" algn="l">
              <a:lnSpc>
                <a:spcPct val="90000"/>
              </a:lnSpc>
              <a:spcBef>
                <a:spcPts val="1400"/>
              </a:spcBef>
              <a:spcAft>
                <a:spcPts val="0"/>
              </a:spcAft>
              <a:buSzPct val="100000"/>
              <a:buNone/>
            </a:pPr>
            <a:r>
              <a:t/>
            </a:r>
            <a:endParaRPr/>
          </a:p>
        </p:txBody>
      </p:sp>
      <p:pic>
        <p:nvPicPr>
          <p:cNvPr id="1048" name="Google Shape;1048;p10"/>
          <p:cNvPicPr preferRelativeResize="0"/>
          <p:nvPr/>
        </p:nvPicPr>
        <p:blipFill rotWithShape="1">
          <a:blip r:embed="rId3">
            <a:alphaModFix/>
          </a:blip>
          <a:srcRect b="0" l="0" r="0" t="0"/>
          <a:stretch/>
        </p:blipFill>
        <p:spPr>
          <a:xfrm>
            <a:off x="4559925" y="1999575"/>
            <a:ext cx="7632073" cy="315335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1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OFFERS TABLE</a:t>
            </a:r>
            <a:endParaRPr/>
          </a:p>
        </p:txBody>
      </p:sp>
      <p:sp>
        <p:nvSpPr>
          <p:cNvPr id="1054" name="Google Shape;1054;p11"/>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Font typeface="Arial"/>
              <a:buChar char="•"/>
            </a:pPr>
            <a:r>
              <a:rPr b="1" lang="en-US"/>
              <a:t>offer_id</a:t>
            </a:r>
            <a:r>
              <a:rPr lang="en-US"/>
              <a:t>: An exclusive identification number for each offer entry. </a:t>
            </a:r>
            <a:r>
              <a:rPr lang="en-US" sz="1800">
                <a:solidFill>
                  <a:srgbClr val="000000"/>
                </a:solidFill>
                <a:latin typeface="Twentieth Century"/>
                <a:ea typeface="Twentieth Century"/>
                <a:cs typeface="Twentieth Century"/>
                <a:sym typeface="Twentieth Century"/>
              </a:rPr>
              <a:t>(Primary Key)</a:t>
            </a:r>
            <a:endParaRPr/>
          </a:p>
          <a:p>
            <a:pPr indent="-139700" lvl="0" marL="91440" rtl="0" algn="l">
              <a:lnSpc>
                <a:spcPct val="90000"/>
              </a:lnSpc>
              <a:spcBef>
                <a:spcPts val="1400"/>
              </a:spcBef>
              <a:spcAft>
                <a:spcPts val="0"/>
              </a:spcAft>
              <a:buSzPts val="2200"/>
              <a:buFont typeface="Arial"/>
              <a:buChar char="•"/>
            </a:pPr>
            <a:r>
              <a:rPr b="1" lang="en-US"/>
              <a:t>offer_name</a:t>
            </a:r>
            <a:r>
              <a:rPr lang="en-US"/>
              <a:t>: The descriptive title of the offer designed for credit card holders.</a:t>
            </a:r>
            <a:endParaRPr/>
          </a:p>
          <a:p>
            <a:pPr indent="-139700" lvl="0" marL="91440" rtl="0" algn="l">
              <a:lnSpc>
                <a:spcPct val="90000"/>
              </a:lnSpc>
              <a:spcBef>
                <a:spcPts val="1400"/>
              </a:spcBef>
              <a:spcAft>
                <a:spcPts val="0"/>
              </a:spcAft>
              <a:buSzPts val="2200"/>
              <a:buFont typeface="Arial"/>
              <a:buChar char="•"/>
            </a:pPr>
            <a:r>
              <a:rPr b="1" lang="en-US"/>
              <a:t>offer_desc</a:t>
            </a:r>
            <a:r>
              <a:rPr lang="en-US"/>
              <a:t>: A concise yet informative explanation of the specific benefits and advantages the offer provides.</a:t>
            </a:r>
            <a:endParaRPr/>
          </a:p>
          <a:p>
            <a:pPr indent="-139700" lvl="0" marL="91440" rtl="0" algn="l">
              <a:lnSpc>
                <a:spcPct val="90000"/>
              </a:lnSpc>
              <a:spcBef>
                <a:spcPts val="1400"/>
              </a:spcBef>
              <a:spcAft>
                <a:spcPts val="0"/>
              </a:spcAft>
              <a:buSzPts val="2200"/>
              <a:buFont typeface="Arial"/>
              <a:buChar char="•"/>
            </a:pPr>
            <a:r>
              <a:rPr b="1" lang="en-US"/>
              <a:t>offer_type</a:t>
            </a:r>
            <a:r>
              <a:rPr lang="en-US"/>
              <a:t>: Categorization of the offer, such as cashback, discounts, travel rewards, or points accumulation.</a:t>
            </a:r>
            <a:endParaRPr/>
          </a:p>
          <a:p>
            <a:pPr indent="0" lvl="0" marL="91440" rtl="0" algn="l">
              <a:lnSpc>
                <a:spcPct val="90000"/>
              </a:lnSpc>
              <a:spcBef>
                <a:spcPts val="1400"/>
              </a:spcBef>
              <a:spcAft>
                <a:spcPts val="0"/>
              </a:spcAft>
              <a:buSzPts val="22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12"/>
          <p:cNvSpPr txBox="1"/>
          <p:nvPr>
            <p:ph idx="1" type="body"/>
          </p:nvPr>
        </p:nvSpPr>
        <p:spPr>
          <a:xfrm>
            <a:off x="1235964" y="5084064"/>
            <a:ext cx="9720071" cy="1069848"/>
          </a:xfrm>
          <a:prstGeom prst="rect">
            <a:avLst/>
          </a:prstGeom>
          <a:noFill/>
          <a:ln>
            <a:noFill/>
          </a:ln>
        </p:spPr>
        <p:txBody>
          <a:bodyPr anchorCtr="0" anchor="t" bIns="45700" lIns="45700" spcFirstLastPara="1" rIns="45700" wrap="square" tIns="45700">
            <a:normAutofit fontScale="92500" lnSpcReduction="10000"/>
          </a:bodyPr>
          <a:lstStyle/>
          <a:p>
            <a:pPr indent="-164465" lvl="0" marL="91440" rtl="0" algn="ctr">
              <a:lnSpc>
                <a:spcPct val="90000"/>
              </a:lnSpc>
              <a:spcBef>
                <a:spcPts val="0"/>
              </a:spcBef>
              <a:spcAft>
                <a:spcPts val="0"/>
              </a:spcAft>
              <a:buSzPct val="100000"/>
              <a:buChar char=" "/>
            </a:pPr>
            <a:r>
              <a:rPr lang="en-US" sz="2800"/>
              <a:t>“Within the "Offers" table, these attributes collectively contribute to the systematic organization and management of diverse credit card promotional offers, enriching customer engagement and satisfaction.”</a:t>
            </a:r>
            <a:endParaRPr sz="2800"/>
          </a:p>
          <a:p>
            <a:pPr indent="0" lvl="0" marL="91440" rtl="0" algn="ctr">
              <a:lnSpc>
                <a:spcPct val="90000"/>
              </a:lnSpc>
              <a:spcBef>
                <a:spcPts val="1400"/>
              </a:spcBef>
              <a:spcAft>
                <a:spcPts val="0"/>
              </a:spcAft>
              <a:buSzPct val="100000"/>
              <a:buNone/>
            </a:pPr>
            <a:r>
              <a:t/>
            </a:r>
            <a:endParaRPr/>
          </a:p>
        </p:txBody>
      </p:sp>
      <p:pic>
        <p:nvPicPr>
          <p:cNvPr id="1060" name="Google Shape;1060;p12"/>
          <p:cNvPicPr preferRelativeResize="0"/>
          <p:nvPr/>
        </p:nvPicPr>
        <p:blipFill rotWithShape="1">
          <a:blip r:embed="rId3">
            <a:alphaModFix/>
          </a:blip>
          <a:srcRect b="0" l="0" r="0" t="0"/>
          <a:stretch/>
        </p:blipFill>
        <p:spPr>
          <a:xfrm>
            <a:off x="1132322" y="492772"/>
            <a:ext cx="10274830" cy="4464278"/>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13"/>
          <p:cNvSpPr txBox="1"/>
          <p:nvPr>
            <p:ph type="title"/>
          </p:nvPr>
        </p:nvSpPr>
        <p:spPr>
          <a:xfrm>
            <a:off x="1024128" y="15849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CREDIT CARD TYPE TABLE</a:t>
            </a:r>
            <a:endParaRPr/>
          </a:p>
        </p:txBody>
      </p:sp>
      <p:sp>
        <p:nvSpPr>
          <p:cNvPr id="1066" name="Google Shape;1066;p13"/>
          <p:cNvSpPr txBox="1"/>
          <p:nvPr>
            <p:ph idx="1" type="body"/>
          </p:nvPr>
        </p:nvSpPr>
        <p:spPr>
          <a:xfrm>
            <a:off x="1024129" y="1193800"/>
            <a:ext cx="9720071"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Font typeface="Arial"/>
              <a:buChar char="•"/>
            </a:pPr>
            <a:r>
              <a:rPr b="1" lang="en-US"/>
              <a:t>card_type_id</a:t>
            </a:r>
            <a:r>
              <a:rPr lang="en-US"/>
              <a:t>: A unique identifier for each distinct card type entry within the database. </a:t>
            </a:r>
            <a:r>
              <a:rPr lang="en-US" sz="1800">
                <a:solidFill>
                  <a:srgbClr val="000000"/>
                </a:solidFill>
                <a:latin typeface="Twentieth Century"/>
                <a:ea typeface="Twentieth Century"/>
                <a:cs typeface="Twentieth Century"/>
                <a:sym typeface="Twentieth Century"/>
              </a:rPr>
              <a:t>(Primary Key)</a:t>
            </a:r>
            <a:endParaRPr/>
          </a:p>
          <a:p>
            <a:pPr indent="-139700" lvl="0" marL="91440" rtl="0" algn="l">
              <a:lnSpc>
                <a:spcPct val="90000"/>
              </a:lnSpc>
              <a:spcBef>
                <a:spcPts val="1400"/>
              </a:spcBef>
              <a:spcAft>
                <a:spcPts val="0"/>
              </a:spcAft>
              <a:buSzPts val="2200"/>
              <a:buFont typeface="Arial"/>
              <a:buChar char="•"/>
            </a:pPr>
            <a:r>
              <a:rPr b="1" lang="en-US"/>
              <a:t>card_type_name</a:t>
            </a:r>
            <a:r>
              <a:rPr lang="en-US"/>
              <a:t>: The descriptive label assigned to a specific card type, aiding in differentiation.</a:t>
            </a:r>
            <a:endParaRPr/>
          </a:p>
          <a:p>
            <a:pPr indent="-139700" lvl="0" marL="91440" rtl="0" algn="l">
              <a:lnSpc>
                <a:spcPct val="90000"/>
              </a:lnSpc>
              <a:spcBef>
                <a:spcPts val="1400"/>
              </a:spcBef>
              <a:spcAft>
                <a:spcPts val="0"/>
              </a:spcAft>
              <a:buSzPts val="2200"/>
              <a:buFont typeface="Arial"/>
              <a:buChar char="•"/>
            </a:pPr>
            <a:r>
              <a:rPr b="1" lang="en-US"/>
              <a:t>emv_enable</a:t>
            </a:r>
            <a:r>
              <a:rPr lang="en-US"/>
              <a:t>: Indicates whether the card type supports EMV chip technology, enhancing security.</a:t>
            </a:r>
            <a:endParaRPr/>
          </a:p>
          <a:p>
            <a:pPr indent="-139700" lvl="0" marL="91440" rtl="0" algn="l">
              <a:lnSpc>
                <a:spcPct val="90000"/>
              </a:lnSpc>
              <a:spcBef>
                <a:spcPts val="1400"/>
              </a:spcBef>
              <a:spcAft>
                <a:spcPts val="0"/>
              </a:spcAft>
              <a:buSzPts val="2200"/>
              <a:buFont typeface="Arial"/>
              <a:buChar char="•"/>
            </a:pPr>
            <a:r>
              <a:rPr b="1" lang="en-US"/>
              <a:t>signup_bonus</a:t>
            </a:r>
            <a:r>
              <a:rPr lang="en-US"/>
              <a:t>: Records any special incentive offered to customers upon signing up for the card type.</a:t>
            </a:r>
            <a:endParaRPr/>
          </a:p>
          <a:p>
            <a:pPr indent="0" lvl="0" marL="91440" rtl="0" algn="l">
              <a:lnSpc>
                <a:spcPct val="90000"/>
              </a:lnSpc>
              <a:spcBef>
                <a:spcPts val="1400"/>
              </a:spcBef>
              <a:spcAft>
                <a:spcPts val="0"/>
              </a:spcAft>
              <a:buSzPts val="2200"/>
              <a:buNone/>
            </a:pPr>
            <a:r>
              <a:t/>
            </a:r>
            <a:endParaRPr/>
          </a:p>
        </p:txBody>
      </p:sp>
      <p:pic>
        <p:nvPicPr>
          <p:cNvPr id="1067" name="Google Shape;1067;p13"/>
          <p:cNvPicPr preferRelativeResize="0"/>
          <p:nvPr/>
        </p:nvPicPr>
        <p:blipFill rotWithShape="1">
          <a:blip r:embed="rId3">
            <a:alphaModFix/>
          </a:blip>
          <a:srcRect b="0" l="0" r="0" t="0"/>
          <a:stretch/>
        </p:blipFill>
        <p:spPr>
          <a:xfrm>
            <a:off x="6741665" y="4189340"/>
            <a:ext cx="5048509" cy="2654436"/>
          </a:xfrm>
          <a:prstGeom prst="rect">
            <a:avLst/>
          </a:prstGeom>
          <a:noFill/>
          <a:ln cap="flat" cmpd="sng" w="9525">
            <a:solidFill>
              <a:schemeClr val="dk1"/>
            </a:solidFill>
            <a:prstDash val="solid"/>
            <a:round/>
            <a:headEnd len="sm" w="sm" type="none"/>
            <a:tailEnd len="sm" w="sm" type="none"/>
          </a:ln>
        </p:spPr>
      </p:pic>
      <p:sp>
        <p:nvSpPr>
          <p:cNvPr id="1068" name="Google Shape;1068;p13"/>
          <p:cNvSpPr txBox="1"/>
          <p:nvPr/>
        </p:nvSpPr>
        <p:spPr>
          <a:xfrm>
            <a:off x="1153163" y="4486842"/>
            <a:ext cx="5244593" cy="2356934"/>
          </a:xfrm>
          <a:prstGeom prst="rect">
            <a:avLst/>
          </a:prstGeom>
          <a:noFill/>
          <a:ln>
            <a:noFill/>
          </a:ln>
        </p:spPr>
        <p:txBody>
          <a:bodyPr anchorCtr="0" anchor="t" bIns="45700" lIns="45700" spcFirstLastPara="1" rIns="45700" wrap="square" tIns="45700">
            <a:normAutofit lnSpcReduction="10000"/>
          </a:bodyPr>
          <a:lstStyle/>
          <a:p>
            <a:pPr indent="-139700" lvl="0" marL="91440" marR="0" rtl="0" algn="l">
              <a:lnSpc>
                <a:spcPct val="90000"/>
              </a:lnSpc>
              <a:spcBef>
                <a:spcPts val="0"/>
              </a:spcBef>
              <a:spcAft>
                <a:spcPts val="0"/>
              </a:spcAft>
              <a:buClr>
                <a:schemeClr val="accent3"/>
              </a:buClr>
              <a:buSzPts val="2200"/>
              <a:buFont typeface="Twentieth Century"/>
              <a:buChar char=" "/>
            </a:pPr>
            <a:r>
              <a:rPr lang="en-US" sz="2200">
                <a:solidFill>
                  <a:schemeClr val="dk1"/>
                </a:solidFill>
                <a:latin typeface="Twentieth Century"/>
                <a:ea typeface="Twentieth Century"/>
                <a:cs typeface="Twentieth Century"/>
                <a:sym typeface="Twentieth Century"/>
              </a:rPr>
              <a:t>“In the "Credit Card Type" table, these attributes collectively contribute to effective card type management, enabling streamlined categorization, enhanced security features, and the tracking of promotional signup benefits. This fosters a dynamic credit card offering environment tailored to diverse customer needs.”</a:t>
            </a:r>
            <a:endParaRPr/>
          </a:p>
          <a:p>
            <a:pPr indent="0" lvl="0" marL="91440" marR="0" rtl="0" algn="l">
              <a:lnSpc>
                <a:spcPct val="90000"/>
              </a:lnSpc>
              <a:spcBef>
                <a:spcPts val="1400"/>
              </a:spcBef>
              <a:spcAft>
                <a:spcPts val="0"/>
              </a:spcAft>
              <a:buClr>
                <a:schemeClr val="accent3"/>
              </a:buClr>
              <a:buSzPts val="2200"/>
              <a:buFont typeface="Twentieth Century"/>
              <a:buNone/>
            </a:pPr>
            <a:r>
              <a:t/>
            </a:r>
            <a:endParaRPr sz="22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14"/>
          <p:cNvSpPr txBox="1"/>
          <p:nvPr>
            <p:ph type="title"/>
          </p:nvPr>
        </p:nvSpPr>
        <p:spPr>
          <a:xfrm>
            <a:off x="1024128" y="118872"/>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OFFER CARD TABLE	</a:t>
            </a:r>
            <a:endParaRPr/>
          </a:p>
        </p:txBody>
      </p:sp>
      <p:sp>
        <p:nvSpPr>
          <p:cNvPr id="1074" name="Google Shape;1074;p14"/>
          <p:cNvSpPr txBox="1"/>
          <p:nvPr>
            <p:ph idx="1" type="body"/>
          </p:nvPr>
        </p:nvSpPr>
        <p:spPr>
          <a:xfrm>
            <a:off x="1024129" y="1298448"/>
            <a:ext cx="9720071" cy="1719072"/>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Font typeface="Arial"/>
              <a:buChar char="•"/>
            </a:pPr>
            <a:r>
              <a:rPr b="1" lang="en-US"/>
              <a:t>card_type_id</a:t>
            </a:r>
            <a:r>
              <a:rPr lang="en-US"/>
              <a:t>: A reference to the unique ID of a specific card type, establishing a relationship between card types and offers.</a:t>
            </a:r>
            <a:endParaRPr/>
          </a:p>
          <a:p>
            <a:pPr indent="-139700" lvl="0" marL="91440" rtl="0" algn="l">
              <a:lnSpc>
                <a:spcPct val="90000"/>
              </a:lnSpc>
              <a:spcBef>
                <a:spcPts val="1400"/>
              </a:spcBef>
              <a:spcAft>
                <a:spcPts val="0"/>
              </a:spcAft>
              <a:buSzPts val="2200"/>
              <a:buFont typeface="Arial"/>
              <a:buChar char="•"/>
            </a:pPr>
            <a:r>
              <a:rPr b="1" lang="en-US"/>
              <a:t>offer_id</a:t>
            </a:r>
            <a:r>
              <a:rPr lang="en-US"/>
              <a:t>: Corresponds to the distinctive ID of an offer, creating a connection between credit card types and available offers.</a:t>
            </a:r>
            <a:endParaRPr/>
          </a:p>
          <a:p>
            <a:pPr indent="0" lvl="0" marL="91440" rtl="0" algn="l">
              <a:lnSpc>
                <a:spcPct val="90000"/>
              </a:lnSpc>
              <a:spcBef>
                <a:spcPts val="1400"/>
              </a:spcBef>
              <a:spcAft>
                <a:spcPts val="0"/>
              </a:spcAft>
              <a:buSzPts val="2200"/>
              <a:buFont typeface="Arial"/>
              <a:buNone/>
            </a:pPr>
            <a:r>
              <a:t/>
            </a:r>
            <a:endParaRPr/>
          </a:p>
          <a:p>
            <a:pPr indent="0" lvl="0" marL="91440" rtl="0" algn="l">
              <a:lnSpc>
                <a:spcPct val="90000"/>
              </a:lnSpc>
              <a:spcBef>
                <a:spcPts val="1400"/>
              </a:spcBef>
              <a:spcAft>
                <a:spcPts val="0"/>
              </a:spcAft>
              <a:buSzPts val="2200"/>
              <a:buNone/>
            </a:pPr>
            <a:r>
              <a:t/>
            </a:r>
            <a:endParaRPr/>
          </a:p>
        </p:txBody>
      </p:sp>
      <p:pic>
        <p:nvPicPr>
          <p:cNvPr id="1075" name="Google Shape;1075;p14"/>
          <p:cNvPicPr preferRelativeResize="0"/>
          <p:nvPr/>
        </p:nvPicPr>
        <p:blipFill rotWithShape="1">
          <a:blip r:embed="rId3">
            <a:alphaModFix/>
          </a:blip>
          <a:srcRect b="0" l="0" r="0" t="0"/>
          <a:stretch/>
        </p:blipFill>
        <p:spPr>
          <a:xfrm>
            <a:off x="9015984" y="3209544"/>
            <a:ext cx="2509519" cy="3084161"/>
          </a:xfrm>
          <a:prstGeom prst="rect">
            <a:avLst/>
          </a:prstGeom>
          <a:noFill/>
          <a:ln cap="flat" cmpd="sng" w="9525">
            <a:solidFill>
              <a:schemeClr val="dk1"/>
            </a:solidFill>
            <a:prstDash val="solid"/>
            <a:round/>
            <a:headEnd len="sm" w="sm" type="none"/>
            <a:tailEnd len="sm" w="sm" type="none"/>
          </a:ln>
        </p:spPr>
      </p:pic>
      <p:sp>
        <p:nvSpPr>
          <p:cNvPr id="1076" name="Google Shape;1076;p14"/>
          <p:cNvSpPr txBox="1"/>
          <p:nvPr/>
        </p:nvSpPr>
        <p:spPr>
          <a:xfrm>
            <a:off x="1389888" y="3209544"/>
            <a:ext cx="6729984"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wentieth Century"/>
                <a:ea typeface="Twentieth Century"/>
                <a:cs typeface="Twentieth Century"/>
                <a:sym typeface="Twentieth Century"/>
              </a:rPr>
              <a:t>“In the "Offer Card" table, these attributes collectively enable the creation of links between different credit card types and the various promotional offers they are eligible for. This relationship facilitates strategic marketing campaigns and personalized promotions, contributing to an adaptable and customer-centric credit card management system.”</a:t>
            </a:r>
            <a:endParaRPr sz="24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24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1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BILLING TABLE</a:t>
            </a:r>
            <a:endParaRPr/>
          </a:p>
        </p:txBody>
      </p:sp>
      <p:sp>
        <p:nvSpPr>
          <p:cNvPr id="1082" name="Google Shape;1082;p15"/>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Font typeface="Arial"/>
              <a:buChar char="•"/>
            </a:pPr>
            <a:r>
              <a:rPr b="1" lang="en-US"/>
              <a:t>card_no</a:t>
            </a:r>
            <a:r>
              <a:rPr lang="en-US"/>
              <a:t>: Card number (Foreign Key) (Primary Key)</a:t>
            </a:r>
            <a:endParaRPr/>
          </a:p>
          <a:p>
            <a:pPr indent="-139700" lvl="0" marL="91440" rtl="0" algn="l">
              <a:lnSpc>
                <a:spcPct val="90000"/>
              </a:lnSpc>
              <a:spcBef>
                <a:spcPts val="1400"/>
              </a:spcBef>
              <a:spcAft>
                <a:spcPts val="0"/>
              </a:spcAft>
              <a:buSzPts val="2200"/>
              <a:buFont typeface="Arial"/>
              <a:buChar char="•"/>
            </a:pPr>
            <a:r>
              <a:rPr b="1" lang="en-US"/>
              <a:t>cust_id</a:t>
            </a:r>
            <a:r>
              <a:rPr lang="en-US"/>
              <a:t>: Customer ID (Foreign Key)</a:t>
            </a:r>
            <a:endParaRPr/>
          </a:p>
          <a:p>
            <a:pPr indent="-139700" lvl="0" marL="91440" rtl="0" algn="l">
              <a:lnSpc>
                <a:spcPct val="90000"/>
              </a:lnSpc>
              <a:spcBef>
                <a:spcPts val="1400"/>
              </a:spcBef>
              <a:spcAft>
                <a:spcPts val="0"/>
              </a:spcAft>
              <a:buSzPts val="2200"/>
              <a:buFont typeface="Arial"/>
              <a:buChar char="•"/>
            </a:pPr>
            <a:r>
              <a:rPr b="1" lang="en-US"/>
              <a:t>billing_amount</a:t>
            </a:r>
            <a:r>
              <a:rPr lang="en-US"/>
              <a:t>: Amount to be billed (Total of transaction amt from transaction table grouped by card_no.)</a:t>
            </a:r>
            <a:endParaRPr/>
          </a:p>
          <a:p>
            <a:pPr indent="-139700" lvl="0" marL="91440" rtl="0" algn="l">
              <a:lnSpc>
                <a:spcPct val="90000"/>
              </a:lnSpc>
              <a:spcBef>
                <a:spcPts val="1400"/>
              </a:spcBef>
              <a:spcAft>
                <a:spcPts val="0"/>
              </a:spcAft>
              <a:buSzPts val="2200"/>
              <a:buFont typeface="Arial"/>
              <a:buChar char="•"/>
            </a:pPr>
            <a:r>
              <a:rPr b="1" lang="en-US"/>
              <a:t>due_date</a:t>
            </a:r>
            <a:r>
              <a:rPr lang="en-US"/>
              <a:t>: Payment due date</a:t>
            </a:r>
            <a:endParaRPr/>
          </a:p>
          <a:p>
            <a:pPr indent="-139700" lvl="0" marL="91440" rtl="0" algn="l">
              <a:lnSpc>
                <a:spcPct val="90000"/>
              </a:lnSpc>
              <a:spcBef>
                <a:spcPts val="1400"/>
              </a:spcBef>
              <a:spcAft>
                <a:spcPts val="0"/>
              </a:spcAft>
              <a:buSzPts val="2200"/>
              <a:buFont typeface="Arial"/>
              <a:buChar char="•"/>
            </a:pPr>
            <a:r>
              <a:rPr b="1" lang="en-US"/>
              <a:t>payment_date</a:t>
            </a:r>
            <a:r>
              <a:rPr lang="en-US"/>
              <a:t>: Date of payment</a:t>
            </a:r>
            <a:endParaRPr/>
          </a:p>
          <a:p>
            <a:pPr indent="-139700" lvl="0" marL="91440" rtl="0" algn="l">
              <a:lnSpc>
                <a:spcPct val="90000"/>
              </a:lnSpc>
              <a:spcBef>
                <a:spcPts val="1400"/>
              </a:spcBef>
              <a:spcAft>
                <a:spcPts val="0"/>
              </a:spcAft>
              <a:buSzPts val="2200"/>
              <a:buFont typeface="Arial"/>
              <a:buChar char="•"/>
            </a:pPr>
            <a:r>
              <a:rPr b="1" lang="en-US"/>
              <a:t>late_fee_charges</a:t>
            </a:r>
            <a:r>
              <a:rPr lang="en-US"/>
              <a:t>: Charges for late payments</a:t>
            </a:r>
            <a:endParaRPr/>
          </a:p>
          <a:p>
            <a:pPr indent="0" lvl="0" marL="91440" rtl="0" algn="l">
              <a:lnSpc>
                <a:spcPct val="90000"/>
              </a:lnSpc>
              <a:spcBef>
                <a:spcPts val="1400"/>
              </a:spcBef>
              <a:spcAft>
                <a:spcPts val="0"/>
              </a:spcAft>
              <a:buSzPts val="22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16"/>
          <p:cNvSpPr txBox="1"/>
          <p:nvPr>
            <p:ph idx="1" type="body"/>
          </p:nvPr>
        </p:nvSpPr>
        <p:spPr>
          <a:xfrm>
            <a:off x="1235964" y="5001768"/>
            <a:ext cx="9720071" cy="1527048"/>
          </a:xfrm>
          <a:prstGeom prst="rect">
            <a:avLst/>
          </a:prstGeom>
          <a:noFill/>
          <a:ln>
            <a:noFill/>
          </a:ln>
        </p:spPr>
        <p:txBody>
          <a:bodyPr anchorCtr="0" anchor="t" bIns="45700" lIns="45700" spcFirstLastPara="1" rIns="45700" wrap="square" tIns="45700">
            <a:normAutofit/>
          </a:bodyPr>
          <a:lstStyle/>
          <a:p>
            <a:pPr indent="-152400" lvl="0" marL="91440" rtl="0" algn="ctr">
              <a:lnSpc>
                <a:spcPct val="90000"/>
              </a:lnSpc>
              <a:spcBef>
                <a:spcPts val="0"/>
              </a:spcBef>
              <a:spcAft>
                <a:spcPts val="0"/>
              </a:spcAft>
              <a:buSzPts val="2400"/>
              <a:buChar char=" "/>
            </a:pPr>
            <a:r>
              <a:rPr lang="en-US" sz="2400"/>
              <a:t>“The "Billing" table stores billing information, including card and customer references, amounts, payment timelines, and charges, ensuring effective management of credit card transactions and payment processing.”</a:t>
            </a:r>
            <a:endParaRPr sz="2400"/>
          </a:p>
          <a:p>
            <a:pPr indent="0" lvl="0" marL="91440" rtl="0" algn="l">
              <a:lnSpc>
                <a:spcPct val="90000"/>
              </a:lnSpc>
              <a:spcBef>
                <a:spcPts val="1400"/>
              </a:spcBef>
              <a:spcAft>
                <a:spcPts val="0"/>
              </a:spcAft>
              <a:buSzPts val="2400"/>
              <a:buNone/>
            </a:pPr>
            <a:r>
              <a:t/>
            </a:r>
            <a:endParaRPr sz="2400"/>
          </a:p>
        </p:txBody>
      </p:sp>
      <p:pic>
        <p:nvPicPr>
          <p:cNvPr id="1088" name="Google Shape;1088;p16"/>
          <p:cNvPicPr preferRelativeResize="0"/>
          <p:nvPr/>
        </p:nvPicPr>
        <p:blipFill rotWithShape="1">
          <a:blip r:embed="rId3">
            <a:alphaModFix/>
          </a:blip>
          <a:srcRect b="0" l="0" r="0" t="0"/>
          <a:stretch/>
        </p:blipFill>
        <p:spPr>
          <a:xfrm>
            <a:off x="1471283" y="452788"/>
            <a:ext cx="9249432" cy="426551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2" name="Shape 1092"/>
        <p:cNvGrpSpPr/>
        <p:nvPr/>
      </p:nvGrpSpPr>
      <p:grpSpPr>
        <a:xfrm>
          <a:off x="0" y="0"/>
          <a:ext cx="0" cy="0"/>
          <a:chOff x="0" y="0"/>
          <a:chExt cx="0" cy="0"/>
        </a:xfrm>
      </p:grpSpPr>
      <p:sp>
        <p:nvSpPr>
          <p:cNvPr id="1093" name="Google Shape;1093;p17"/>
          <p:cNvSpPr txBox="1"/>
          <p:nvPr>
            <p:ph type="title"/>
          </p:nvPr>
        </p:nvSpPr>
        <p:spPr>
          <a:xfrm>
            <a:off x="743299" y="301750"/>
            <a:ext cx="3414300" cy="1499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000"/>
              <a:buFont typeface="Twentieth Century"/>
              <a:buNone/>
            </a:pPr>
            <a:r>
              <a:rPr lang="en-US" sz="4000"/>
              <a:t>TRANSACTION TABLE</a:t>
            </a:r>
            <a:endParaRPr/>
          </a:p>
        </p:txBody>
      </p:sp>
      <p:sp>
        <p:nvSpPr>
          <p:cNvPr id="1094" name="Google Shape;1094;p17"/>
          <p:cNvSpPr txBox="1"/>
          <p:nvPr>
            <p:ph idx="1" type="body"/>
          </p:nvPr>
        </p:nvSpPr>
        <p:spPr>
          <a:xfrm>
            <a:off x="1024127" y="1948242"/>
            <a:ext cx="3133580" cy="4453128"/>
          </a:xfrm>
          <a:prstGeom prst="rect">
            <a:avLst/>
          </a:prstGeom>
          <a:noFill/>
          <a:ln>
            <a:noFill/>
          </a:ln>
        </p:spPr>
        <p:txBody>
          <a:bodyPr anchorCtr="0" anchor="t" bIns="45700" lIns="45700" spcFirstLastPara="1" rIns="45700" wrap="square" tIns="45700">
            <a:normAutofit fontScale="92500" lnSpcReduction="10000"/>
          </a:bodyPr>
          <a:lstStyle/>
          <a:p>
            <a:pPr indent="-117475" lvl="0" marL="91440" rtl="0" algn="l">
              <a:lnSpc>
                <a:spcPct val="90000"/>
              </a:lnSpc>
              <a:spcBef>
                <a:spcPts val="0"/>
              </a:spcBef>
              <a:spcAft>
                <a:spcPts val="0"/>
              </a:spcAft>
              <a:buSzPct val="100000"/>
              <a:buFont typeface="Arial"/>
              <a:buChar char="•"/>
            </a:pPr>
            <a:r>
              <a:rPr b="1" lang="en-US" sz="2000"/>
              <a:t>transaction_id</a:t>
            </a:r>
            <a:r>
              <a:rPr lang="en-US" sz="2000"/>
              <a:t>: Transaction ID (Primary Key)</a:t>
            </a:r>
            <a:endParaRPr/>
          </a:p>
          <a:p>
            <a:pPr indent="-117475" lvl="0" marL="91440" rtl="0" algn="l">
              <a:lnSpc>
                <a:spcPct val="90000"/>
              </a:lnSpc>
              <a:spcBef>
                <a:spcPts val="1400"/>
              </a:spcBef>
              <a:spcAft>
                <a:spcPts val="0"/>
              </a:spcAft>
              <a:buSzPct val="100000"/>
              <a:buFont typeface="Arial"/>
              <a:buChar char="•"/>
            </a:pPr>
            <a:r>
              <a:rPr b="1" lang="en-US" sz="2000"/>
              <a:t>cust_id</a:t>
            </a:r>
            <a:r>
              <a:rPr lang="en-US" sz="2000"/>
              <a:t>: Customer ID (Foreign Key)</a:t>
            </a:r>
            <a:endParaRPr/>
          </a:p>
          <a:p>
            <a:pPr indent="-117475" lvl="0" marL="91440" rtl="0" algn="l">
              <a:lnSpc>
                <a:spcPct val="90000"/>
              </a:lnSpc>
              <a:spcBef>
                <a:spcPts val="1400"/>
              </a:spcBef>
              <a:spcAft>
                <a:spcPts val="0"/>
              </a:spcAft>
              <a:buSzPct val="100000"/>
              <a:buFont typeface="Arial"/>
              <a:buChar char="•"/>
            </a:pPr>
            <a:r>
              <a:rPr b="1" lang="en-US" sz="2000"/>
              <a:t>card_type_id</a:t>
            </a:r>
            <a:r>
              <a:rPr lang="en-US" sz="2000"/>
              <a:t>: Card type ID (Foreign Key)</a:t>
            </a:r>
            <a:endParaRPr/>
          </a:p>
          <a:p>
            <a:pPr indent="-117475" lvl="0" marL="91440" rtl="0" algn="l">
              <a:lnSpc>
                <a:spcPct val="90000"/>
              </a:lnSpc>
              <a:spcBef>
                <a:spcPts val="1400"/>
              </a:spcBef>
              <a:spcAft>
                <a:spcPts val="0"/>
              </a:spcAft>
              <a:buSzPct val="100000"/>
              <a:buFont typeface="Arial"/>
              <a:buChar char="•"/>
            </a:pPr>
            <a:r>
              <a:rPr b="1" lang="en-US" sz="2000"/>
              <a:t>transaction_time</a:t>
            </a:r>
            <a:r>
              <a:rPr lang="en-US" sz="2000"/>
              <a:t>: Time of transaction</a:t>
            </a:r>
            <a:endParaRPr/>
          </a:p>
          <a:p>
            <a:pPr indent="-117475" lvl="0" marL="91440" rtl="0" algn="l">
              <a:lnSpc>
                <a:spcPct val="90000"/>
              </a:lnSpc>
              <a:spcBef>
                <a:spcPts val="1400"/>
              </a:spcBef>
              <a:spcAft>
                <a:spcPts val="0"/>
              </a:spcAft>
              <a:buSzPct val="100000"/>
              <a:buFont typeface="Arial"/>
              <a:buChar char="•"/>
            </a:pPr>
            <a:r>
              <a:rPr b="1" lang="en-US" sz="2000"/>
              <a:t>mode_of_payment</a:t>
            </a:r>
            <a:r>
              <a:rPr lang="en-US" sz="2000"/>
              <a:t>: Payment method</a:t>
            </a:r>
            <a:endParaRPr/>
          </a:p>
          <a:p>
            <a:pPr indent="-117475" lvl="0" marL="91440" rtl="0" algn="l">
              <a:lnSpc>
                <a:spcPct val="90000"/>
              </a:lnSpc>
              <a:spcBef>
                <a:spcPts val="1400"/>
              </a:spcBef>
              <a:spcAft>
                <a:spcPts val="0"/>
              </a:spcAft>
              <a:buSzPct val="100000"/>
              <a:buFont typeface="Arial"/>
              <a:buChar char="•"/>
            </a:pPr>
            <a:r>
              <a:rPr b="1" lang="en-US" sz="2000"/>
              <a:t>card_no</a:t>
            </a:r>
            <a:r>
              <a:rPr lang="en-US" sz="2000"/>
              <a:t>: Card number (Foreign Key)</a:t>
            </a:r>
            <a:endParaRPr/>
          </a:p>
          <a:p>
            <a:pPr indent="-117475" lvl="0" marL="91440" rtl="0" algn="l">
              <a:lnSpc>
                <a:spcPct val="90000"/>
              </a:lnSpc>
              <a:spcBef>
                <a:spcPts val="1400"/>
              </a:spcBef>
              <a:spcAft>
                <a:spcPts val="0"/>
              </a:spcAft>
              <a:buSzPct val="100000"/>
              <a:buFont typeface="Arial"/>
              <a:buChar char="•"/>
            </a:pPr>
            <a:r>
              <a:rPr b="1" lang="en-US" sz="2000"/>
              <a:t>transaction_amount</a:t>
            </a:r>
            <a:r>
              <a:rPr lang="en-US" sz="2000"/>
              <a:t>: Amount of the transaction</a:t>
            </a:r>
            <a:endParaRPr/>
          </a:p>
          <a:p>
            <a:pPr indent="0" lvl="0" marL="91440" rtl="0" algn="l">
              <a:lnSpc>
                <a:spcPct val="90000"/>
              </a:lnSpc>
              <a:spcBef>
                <a:spcPts val="1400"/>
              </a:spcBef>
              <a:spcAft>
                <a:spcPts val="0"/>
              </a:spcAft>
              <a:buSzPct val="100000"/>
              <a:buNone/>
            </a:pPr>
            <a:r>
              <a:t/>
            </a:r>
            <a:endParaRPr sz="2000"/>
          </a:p>
        </p:txBody>
      </p:sp>
      <p:pic>
        <p:nvPicPr>
          <p:cNvPr id="1095" name="Google Shape;1095;p17"/>
          <p:cNvPicPr preferRelativeResize="0"/>
          <p:nvPr/>
        </p:nvPicPr>
        <p:blipFill rotWithShape="1">
          <a:blip r:embed="rId3">
            <a:alphaModFix/>
          </a:blip>
          <a:srcRect b="0" l="0" r="0" t="0"/>
          <a:stretch/>
        </p:blipFill>
        <p:spPr>
          <a:xfrm>
            <a:off x="4386301" y="813456"/>
            <a:ext cx="7805701" cy="2497819"/>
          </a:xfrm>
          <a:prstGeom prst="rect">
            <a:avLst/>
          </a:prstGeom>
          <a:noFill/>
          <a:ln cap="flat" cmpd="sng" w="9525">
            <a:solidFill>
              <a:schemeClr val="dk1"/>
            </a:solidFill>
            <a:prstDash val="solid"/>
            <a:round/>
            <a:headEnd len="sm" w="sm" type="none"/>
            <a:tailEnd len="sm" w="sm" type="none"/>
          </a:ln>
        </p:spPr>
      </p:pic>
      <p:sp>
        <p:nvSpPr>
          <p:cNvPr id="1096" name="Google Shape;1096;p17"/>
          <p:cNvSpPr txBox="1"/>
          <p:nvPr/>
        </p:nvSpPr>
        <p:spPr>
          <a:xfrm>
            <a:off x="5065776" y="3694176"/>
            <a:ext cx="5477256"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wentieth Century"/>
                <a:ea typeface="Twentieth Century"/>
                <a:cs typeface="Twentieth Century"/>
                <a:sym typeface="Twentieth Century"/>
              </a:rPr>
              <a:t> “The "Transaction" table captures transaction details, including customer and card references, timestamps, payment methods, and transaction amounts. This facilitates meticulous tracking of credit card activities and financial analysis within the management system.”</a:t>
            </a:r>
            <a:endParaRPr sz="24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24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1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OFFERS USED TABLE</a:t>
            </a:r>
            <a:endParaRPr/>
          </a:p>
        </p:txBody>
      </p:sp>
      <p:sp>
        <p:nvSpPr>
          <p:cNvPr id="1102" name="Google Shape;1102;p18"/>
          <p:cNvSpPr txBox="1"/>
          <p:nvPr>
            <p:ph idx="1" type="body"/>
          </p:nvPr>
        </p:nvSpPr>
        <p:spPr>
          <a:xfrm>
            <a:off x="886968" y="2270013"/>
            <a:ext cx="9720071"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Font typeface="Arial"/>
              <a:buChar char="•"/>
            </a:pPr>
            <a:r>
              <a:rPr b="1" lang="en-US"/>
              <a:t>cust_id</a:t>
            </a:r>
            <a:r>
              <a:rPr lang="en-US"/>
              <a:t>: Customer ID (Foreign Key)</a:t>
            </a:r>
            <a:endParaRPr/>
          </a:p>
          <a:p>
            <a:pPr indent="-139700" lvl="0" marL="91440" rtl="0" algn="l">
              <a:lnSpc>
                <a:spcPct val="90000"/>
              </a:lnSpc>
              <a:spcBef>
                <a:spcPts val="1400"/>
              </a:spcBef>
              <a:spcAft>
                <a:spcPts val="0"/>
              </a:spcAft>
              <a:buSzPts val="2200"/>
              <a:buFont typeface="Arial"/>
              <a:buChar char="•"/>
            </a:pPr>
            <a:r>
              <a:rPr b="1" lang="en-US"/>
              <a:t>card_type_id</a:t>
            </a:r>
            <a:r>
              <a:rPr lang="en-US"/>
              <a:t>: Card type ID (Foreign Key)</a:t>
            </a:r>
            <a:endParaRPr/>
          </a:p>
          <a:p>
            <a:pPr indent="-139700" lvl="0" marL="91440" rtl="0" algn="l">
              <a:lnSpc>
                <a:spcPct val="90000"/>
              </a:lnSpc>
              <a:spcBef>
                <a:spcPts val="1400"/>
              </a:spcBef>
              <a:spcAft>
                <a:spcPts val="0"/>
              </a:spcAft>
              <a:buSzPts val="2200"/>
              <a:buFont typeface="Arial"/>
              <a:buChar char="•"/>
            </a:pPr>
            <a:r>
              <a:rPr b="1" lang="en-US"/>
              <a:t>transact_id</a:t>
            </a:r>
            <a:r>
              <a:rPr lang="en-US"/>
              <a:t>: Transaction ID (Foreign Key)</a:t>
            </a:r>
            <a:endParaRPr/>
          </a:p>
          <a:p>
            <a:pPr indent="-139700" lvl="0" marL="91440" rtl="0" algn="l">
              <a:lnSpc>
                <a:spcPct val="90000"/>
              </a:lnSpc>
              <a:spcBef>
                <a:spcPts val="1400"/>
              </a:spcBef>
              <a:spcAft>
                <a:spcPts val="0"/>
              </a:spcAft>
              <a:buSzPts val="2200"/>
              <a:buFont typeface="Arial"/>
              <a:buChar char="•"/>
            </a:pPr>
            <a:r>
              <a:rPr b="1" lang="en-US"/>
              <a:t>offer_id</a:t>
            </a:r>
            <a:r>
              <a:rPr lang="en-US"/>
              <a:t>: Offer ID (Foreign Key)</a:t>
            </a:r>
            <a:endParaRPr/>
          </a:p>
          <a:p>
            <a:pPr indent="0" lvl="0" marL="91440" rtl="0" algn="l">
              <a:lnSpc>
                <a:spcPct val="90000"/>
              </a:lnSpc>
              <a:spcBef>
                <a:spcPts val="1400"/>
              </a:spcBef>
              <a:spcAft>
                <a:spcPts val="0"/>
              </a:spcAft>
              <a:buSzPts val="2200"/>
              <a:buFont typeface="Arial"/>
              <a:buNone/>
            </a:pPr>
            <a:r>
              <a:t/>
            </a:r>
            <a:endParaRPr/>
          </a:p>
          <a:p>
            <a:pPr indent="-152400" lvl="0" marL="91440" rtl="0" algn="l">
              <a:lnSpc>
                <a:spcPct val="90000"/>
              </a:lnSpc>
              <a:spcBef>
                <a:spcPts val="1400"/>
              </a:spcBef>
              <a:spcAft>
                <a:spcPts val="0"/>
              </a:spcAft>
              <a:buSzPts val="2400"/>
              <a:buChar char=" "/>
            </a:pPr>
            <a:r>
              <a:rPr lang="en-US" sz="2400"/>
              <a:t>“The "Offers Used" table establishes connections between customers, card types, transactions, and offers, providing insight into which offers were utilized by customers during transactions. This aids in evaluating the effectiveness of promotional campaigns and customer engagement strategies.”</a:t>
            </a:r>
            <a:endParaRPr sz="2400"/>
          </a:p>
          <a:p>
            <a:pPr indent="0" lvl="0" marL="91440" rtl="0" algn="l">
              <a:lnSpc>
                <a:spcPct val="90000"/>
              </a:lnSpc>
              <a:spcBef>
                <a:spcPts val="1400"/>
              </a:spcBef>
              <a:spcAft>
                <a:spcPts val="0"/>
              </a:spcAft>
              <a:buSzPts val="2200"/>
              <a:buNone/>
            </a:pPr>
            <a:r>
              <a:t/>
            </a:r>
            <a:endParaRPr/>
          </a:p>
        </p:txBody>
      </p:sp>
      <p:pic>
        <p:nvPicPr>
          <p:cNvPr id="1103" name="Google Shape;1103;p18"/>
          <p:cNvPicPr preferRelativeResize="0"/>
          <p:nvPr/>
        </p:nvPicPr>
        <p:blipFill rotWithShape="1">
          <a:blip r:embed="rId3">
            <a:alphaModFix/>
          </a:blip>
          <a:srcRect b="0" l="5490" r="-5489" t="0"/>
          <a:stretch/>
        </p:blipFill>
        <p:spPr>
          <a:xfrm>
            <a:off x="6727100" y="416711"/>
            <a:ext cx="5358754" cy="3696477"/>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19"/>
          <p:cNvSpPr txBox="1"/>
          <p:nvPr>
            <p:ph type="title"/>
          </p:nvPr>
        </p:nvSpPr>
        <p:spPr>
          <a:xfrm>
            <a:off x="1024128" y="110085"/>
            <a:ext cx="9720072" cy="1069848"/>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UNIQUE FEATURES</a:t>
            </a:r>
            <a:endParaRPr/>
          </a:p>
        </p:txBody>
      </p:sp>
      <p:sp>
        <p:nvSpPr>
          <p:cNvPr id="1109" name="Google Shape;1109;p19"/>
          <p:cNvSpPr txBox="1"/>
          <p:nvPr>
            <p:ph idx="1" type="body"/>
          </p:nvPr>
        </p:nvSpPr>
        <p:spPr>
          <a:xfrm>
            <a:off x="1024129" y="978408"/>
            <a:ext cx="9720071" cy="4023360"/>
          </a:xfrm>
          <a:prstGeom prst="rect">
            <a:avLst/>
          </a:prstGeom>
          <a:noFill/>
          <a:ln>
            <a:noFill/>
          </a:ln>
        </p:spPr>
        <p:txBody>
          <a:bodyPr anchorCtr="0" anchor="t" bIns="45700" lIns="45700" spcFirstLastPara="1" rIns="45700" wrap="square" tIns="45700">
            <a:normAutofit/>
          </a:bodyPr>
          <a:lstStyle/>
          <a:p>
            <a:pPr indent="-203200" lvl="0" marL="91440" rtl="0" algn="l">
              <a:lnSpc>
                <a:spcPct val="90000"/>
              </a:lnSpc>
              <a:spcBef>
                <a:spcPts val="0"/>
              </a:spcBef>
              <a:spcAft>
                <a:spcPts val="0"/>
              </a:spcAft>
              <a:buSzPts val="3200"/>
              <a:buChar char=" "/>
            </a:pPr>
            <a:r>
              <a:rPr lang="en-US" sz="3200"/>
              <a:t>TRIGGERS AND STORED PROCEDURES</a:t>
            </a:r>
            <a:endParaRPr/>
          </a:p>
        </p:txBody>
      </p:sp>
      <p:sp>
        <p:nvSpPr>
          <p:cNvPr id="1110" name="Google Shape;1110;p19"/>
          <p:cNvSpPr txBox="1"/>
          <p:nvPr/>
        </p:nvSpPr>
        <p:spPr>
          <a:xfrm>
            <a:off x="792302" y="4185735"/>
            <a:ext cx="6094476"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1. </a:t>
            </a:r>
            <a:r>
              <a:rPr b="1" lang="en-US" sz="1800">
                <a:solidFill>
                  <a:schemeClr val="dk1"/>
                </a:solidFill>
                <a:latin typeface="Twentieth Century"/>
                <a:ea typeface="Twentieth Century"/>
                <a:cs typeface="Twentieth Century"/>
                <a:sym typeface="Twentieth Century"/>
              </a:rPr>
              <a:t>Reward Points Management:</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It defines a function `update_reward_points()` that adjusts the reward points for credit card transactions based on the card type's multiplier. This function is triggered automatically after each new transaction insertion, as long as the customer ID is not null.</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pic>
        <p:nvPicPr>
          <p:cNvPr id="1111" name="Google Shape;1111;p19"/>
          <p:cNvPicPr preferRelativeResize="0"/>
          <p:nvPr/>
        </p:nvPicPr>
        <p:blipFill rotWithShape="1">
          <a:blip r:embed="rId3">
            <a:alphaModFix/>
          </a:blip>
          <a:srcRect b="0" l="0" r="0" t="0"/>
          <a:stretch/>
        </p:blipFill>
        <p:spPr>
          <a:xfrm>
            <a:off x="7245472" y="1672837"/>
            <a:ext cx="4215028" cy="1831638"/>
          </a:xfrm>
          <a:prstGeom prst="rect">
            <a:avLst/>
          </a:prstGeom>
          <a:noFill/>
          <a:ln cap="flat" cmpd="sng" w="9525">
            <a:solidFill>
              <a:schemeClr val="dk1"/>
            </a:solidFill>
            <a:prstDash val="solid"/>
            <a:round/>
            <a:headEnd len="sm" w="sm" type="none"/>
            <a:tailEnd len="sm" w="sm" type="none"/>
          </a:ln>
        </p:spPr>
      </p:pic>
      <p:pic>
        <p:nvPicPr>
          <p:cNvPr id="1112" name="Google Shape;1112;p19"/>
          <p:cNvPicPr preferRelativeResize="0"/>
          <p:nvPr/>
        </p:nvPicPr>
        <p:blipFill rotWithShape="1">
          <a:blip r:embed="rId4">
            <a:alphaModFix/>
          </a:blip>
          <a:srcRect b="0" l="0" r="0" t="0"/>
          <a:stretch/>
        </p:blipFill>
        <p:spPr>
          <a:xfrm>
            <a:off x="1167206" y="1518062"/>
            <a:ext cx="4423142" cy="2571883"/>
          </a:xfrm>
          <a:prstGeom prst="rect">
            <a:avLst/>
          </a:prstGeom>
          <a:noFill/>
          <a:ln cap="flat" cmpd="sng" w="9525">
            <a:solidFill>
              <a:schemeClr val="dk1"/>
            </a:solidFill>
            <a:prstDash val="solid"/>
            <a:round/>
            <a:headEnd len="sm" w="sm" type="none"/>
            <a:tailEnd len="sm" w="sm" type="none"/>
          </a:ln>
        </p:spPr>
      </p:pic>
      <p:sp>
        <p:nvSpPr>
          <p:cNvPr id="1113" name="Google Shape;1113;p19"/>
          <p:cNvSpPr txBox="1"/>
          <p:nvPr/>
        </p:nvSpPr>
        <p:spPr>
          <a:xfrm>
            <a:off x="6967728" y="3730752"/>
            <a:ext cx="461772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2. </a:t>
            </a:r>
            <a:r>
              <a:rPr b="1" lang="en-US" sz="1800">
                <a:solidFill>
                  <a:schemeClr val="dk1"/>
                </a:solidFill>
                <a:latin typeface="Twentieth Century"/>
                <a:ea typeface="Twentieth Century"/>
                <a:cs typeface="Twentieth Century"/>
                <a:sym typeface="Twentieth Century"/>
              </a:rPr>
              <a:t>Signup Bonus Addition:</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The script also includes a function `add_signup_bonus()` that enhances the reward points by adding a signup bonus to a customer's credit card. This function is executed prior to inserting a new record into the `creditcard.cust_card` table.</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2"/>
          <p:cNvSpPr txBox="1"/>
          <p:nvPr>
            <p:ph idx="1" type="body"/>
          </p:nvPr>
        </p:nvSpPr>
        <p:spPr>
          <a:xfrm>
            <a:off x="685800" y="792480"/>
            <a:ext cx="10394707" cy="4582105"/>
          </a:xfrm>
          <a:prstGeom prst="rect">
            <a:avLst/>
          </a:prstGeom>
          <a:noFill/>
          <a:ln>
            <a:noFill/>
          </a:ln>
        </p:spPr>
        <p:txBody>
          <a:bodyPr anchorCtr="0" anchor="t" bIns="45700" lIns="45700" spcFirstLastPara="1" rIns="45700" wrap="square" tIns="45700">
            <a:normAutofit/>
          </a:bodyPr>
          <a:lstStyle/>
          <a:p>
            <a:pPr indent="-228600" lvl="0" marL="91440" rtl="0" algn="l">
              <a:lnSpc>
                <a:spcPct val="90000"/>
              </a:lnSpc>
              <a:spcBef>
                <a:spcPts val="0"/>
              </a:spcBef>
              <a:spcAft>
                <a:spcPts val="0"/>
              </a:spcAft>
              <a:buSzPts val="3600"/>
              <a:buChar char=" "/>
            </a:pPr>
            <a:r>
              <a:rPr b="1" lang="en-US" sz="3600"/>
              <a:t>Introduction</a:t>
            </a:r>
            <a:endParaRPr b="1" sz="3600"/>
          </a:p>
          <a:p>
            <a:pPr indent="-228600" lvl="0" marL="91440" rtl="0" algn="l">
              <a:lnSpc>
                <a:spcPct val="90000"/>
              </a:lnSpc>
              <a:spcBef>
                <a:spcPts val="1400"/>
              </a:spcBef>
              <a:spcAft>
                <a:spcPts val="0"/>
              </a:spcAft>
              <a:buSzPts val="3600"/>
              <a:buChar char=" "/>
            </a:pPr>
            <a:r>
              <a:rPr b="1" lang="en-US" sz="3600"/>
              <a:t>Database Design</a:t>
            </a:r>
            <a:endParaRPr b="1" sz="3600"/>
          </a:p>
          <a:p>
            <a:pPr indent="-228600" lvl="0" marL="91440" rtl="0" algn="l">
              <a:lnSpc>
                <a:spcPct val="90000"/>
              </a:lnSpc>
              <a:spcBef>
                <a:spcPts val="1400"/>
              </a:spcBef>
              <a:spcAft>
                <a:spcPts val="0"/>
              </a:spcAft>
              <a:buSzPts val="3600"/>
              <a:buChar char=" "/>
            </a:pPr>
            <a:r>
              <a:rPr b="1" lang="en-US" sz="3600"/>
              <a:t>Data Modeling</a:t>
            </a:r>
            <a:endParaRPr b="1" sz="3600"/>
          </a:p>
          <a:p>
            <a:pPr indent="-228600" lvl="0" marL="91440" rtl="0" algn="l">
              <a:lnSpc>
                <a:spcPct val="90000"/>
              </a:lnSpc>
              <a:spcBef>
                <a:spcPts val="1400"/>
              </a:spcBef>
              <a:spcAft>
                <a:spcPts val="0"/>
              </a:spcAft>
              <a:buSzPts val="3600"/>
              <a:buChar char=" "/>
            </a:pPr>
            <a:r>
              <a:rPr b="1" lang="en-US" sz="3600"/>
              <a:t>Query Optimization</a:t>
            </a:r>
            <a:endParaRPr b="1" sz="3600"/>
          </a:p>
          <a:p>
            <a:pPr indent="-228600" lvl="0" marL="91440" rtl="0" algn="l">
              <a:lnSpc>
                <a:spcPct val="90000"/>
              </a:lnSpc>
              <a:spcBef>
                <a:spcPts val="1400"/>
              </a:spcBef>
              <a:spcAft>
                <a:spcPts val="0"/>
              </a:spcAft>
              <a:buSzPts val="3600"/>
              <a:buChar char=" "/>
            </a:pPr>
            <a:r>
              <a:rPr b="1" lang="en-US" sz="3600"/>
              <a:t>Security and Compliance</a:t>
            </a:r>
            <a:endParaRPr b="1" sz="3600"/>
          </a:p>
          <a:p>
            <a:pPr indent="-228600" lvl="0" marL="91440" rtl="0" algn="l">
              <a:lnSpc>
                <a:spcPct val="90000"/>
              </a:lnSpc>
              <a:spcBef>
                <a:spcPts val="1400"/>
              </a:spcBef>
              <a:spcAft>
                <a:spcPts val="0"/>
              </a:spcAft>
              <a:buSzPts val="3600"/>
              <a:buChar char=" "/>
            </a:pPr>
            <a:r>
              <a:rPr b="1" lang="en-US" sz="3600"/>
              <a:t>Conclusion</a:t>
            </a:r>
            <a:endParaRPr b="1" sz="3600"/>
          </a:p>
          <a:p>
            <a:pPr indent="0" lvl="0" marL="91440" rtl="0" algn="l">
              <a:lnSpc>
                <a:spcPct val="90000"/>
              </a:lnSpc>
              <a:spcBef>
                <a:spcPts val="1400"/>
              </a:spcBef>
              <a:spcAft>
                <a:spcPts val="0"/>
              </a:spcAft>
              <a:buSzPts val="2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20"/>
          <p:cNvSpPr txBox="1"/>
          <p:nvPr>
            <p:ph type="title"/>
          </p:nvPr>
        </p:nvSpPr>
        <p:spPr>
          <a:xfrm>
            <a:off x="1024127" y="146304"/>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D0D0D"/>
              </a:buClr>
              <a:buSzPts val="5000"/>
              <a:buFont typeface="Twentieth Century"/>
              <a:buNone/>
            </a:pPr>
            <a:r>
              <a:rPr lang="en-US" cap="none">
                <a:solidFill>
                  <a:srgbClr val="0D0D0D"/>
                </a:solidFill>
                <a:latin typeface="Twentieth Century"/>
                <a:ea typeface="Twentieth Century"/>
                <a:cs typeface="Twentieth Century"/>
                <a:sym typeface="Twentieth Century"/>
              </a:rPr>
              <a:t>UNIQUE FEATURES</a:t>
            </a:r>
            <a:endParaRPr/>
          </a:p>
        </p:txBody>
      </p:sp>
      <p:sp>
        <p:nvSpPr>
          <p:cNvPr id="1119" name="Google Shape;1119;p20"/>
          <p:cNvSpPr txBox="1"/>
          <p:nvPr>
            <p:ph idx="1" type="body"/>
          </p:nvPr>
        </p:nvSpPr>
        <p:spPr>
          <a:xfrm>
            <a:off x="1024127" y="1289304"/>
            <a:ext cx="9720071" cy="4023360"/>
          </a:xfrm>
          <a:prstGeom prst="rect">
            <a:avLst/>
          </a:prstGeom>
          <a:noFill/>
          <a:ln>
            <a:noFill/>
          </a:ln>
        </p:spPr>
        <p:txBody>
          <a:bodyPr anchorCtr="0" anchor="t" bIns="45700" lIns="45700" spcFirstLastPara="1" rIns="45700" wrap="square" tIns="45700">
            <a:normAutofit/>
          </a:bodyPr>
          <a:lstStyle/>
          <a:p>
            <a:pPr indent="-203200" lvl="0" marL="91440" rtl="0" algn="l">
              <a:lnSpc>
                <a:spcPct val="90000"/>
              </a:lnSpc>
              <a:spcBef>
                <a:spcPts val="0"/>
              </a:spcBef>
              <a:spcAft>
                <a:spcPts val="0"/>
              </a:spcAft>
              <a:buSzPts val="3200"/>
              <a:buChar char=" "/>
            </a:pPr>
            <a:r>
              <a:rPr lang="en-US" sz="3200">
                <a:latin typeface="Twentieth Century"/>
                <a:ea typeface="Twentieth Century"/>
                <a:cs typeface="Twentieth Century"/>
                <a:sym typeface="Twentieth Century"/>
              </a:rPr>
              <a:t>BACKUP AND AUDIT TABLES</a:t>
            </a:r>
            <a:endParaRPr sz="3200"/>
          </a:p>
        </p:txBody>
      </p:sp>
      <p:pic>
        <p:nvPicPr>
          <p:cNvPr id="1120" name="Google Shape;1120;p20"/>
          <p:cNvPicPr preferRelativeResize="0"/>
          <p:nvPr/>
        </p:nvPicPr>
        <p:blipFill rotWithShape="1">
          <a:blip r:embed="rId3">
            <a:alphaModFix/>
          </a:blip>
          <a:srcRect b="0" l="0" r="0" t="0"/>
          <a:stretch/>
        </p:blipFill>
        <p:spPr>
          <a:xfrm>
            <a:off x="5422390" y="2007131"/>
            <a:ext cx="5962956" cy="4032457"/>
          </a:xfrm>
          <a:prstGeom prst="rect">
            <a:avLst/>
          </a:prstGeom>
          <a:noFill/>
          <a:ln cap="flat" cmpd="sng" w="9525">
            <a:solidFill>
              <a:schemeClr val="dk1"/>
            </a:solidFill>
            <a:prstDash val="solid"/>
            <a:round/>
            <a:headEnd len="sm" w="sm" type="none"/>
            <a:tailEnd len="sm" w="sm" type="none"/>
          </a:ln>
        </p:spPr>
      </p:pic>
      <p:sp>
        <p:nvSpPr>
          <p:cNvPr id="1121" name="Google Shape;1121;p20"/>
          <p:cNvSpPr txBox="1"/>
          <p:nvPr/>
        </p:nvSpPr>
        <p:spPr>
          <a:xfrm>
            <a:off x="914400" y="2152376"/>
            <a:ext cx="3866842"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wentieth Century"/>
                <a:ea typeface="Twentieth Century"/>
                <a:cs typeface="Twentieth Century"/>
                <a:sym typeface="Twentieth Century"/>
              </a:rPr>
              <a:t>Function </a:t>
            </a:r>
            <a:r>
              <a:rPr b="1" lang="en-US" sz="2400">
                <a:solidFill>
                  <a:schemeClr val="dk1"/>
                </a:solidFill>
                <a:latin typeface="Twentieth Century"/>
                <a:ea typeface="Twentieth Century"/>
                <a:cs typeface="Twentieth Century"/>
                <a:sym typeface="Twentieth Century"/>
              </a:rPr>
              <a:t>`cust_audit()` </a:t>
            </a:r>
            <a:r>
              <a:rPr lang="en-US" sz="2400">
                <a:solidFill>
                  <a:schemeClr val="dk1"/>
                </a:solidFill>
                <a:latin typeface="Twentieth Century"/>
                <a:ea typeface="Twentieth Century"/>
                <a:cs typeface="Twentieth Century"/>
                <a:sym typeface="Twentieth Century"/>
              </a:rPr>
              <a:t>and a trigger to track changes in the </a:t>
            </a:r>
            <a:r>
              <a:rPr b="1" lang="en-US" sz="2400">
                <a:solidFill>
                  <a:schemeClr val="dk1"/>
                </a:solidFill>
                <a:latin typeface="Twentieth Century"/>
                <a:ea typeface="Twentieth Century"/>
                <a:cs typeface="Twentieth Century"/>
                <a:sym typeface="Twentieth Century"/>
              </a:rPr>
              <a:t>"creditcard.customer" </a:t>
            </a:r>
            <a:r>
              <a:rPr lang="en-US" sz="2400">
                <a:solidFill>
                  <a:schemeClr val="dk1"/>
                </a:solidFill>
                <a:latin typeface="Twentieth Century"/>
                <a:ea typeface="Twentieth Century"/>
                <a:cs typeface="Twentieth Century"/>
                <a:sym typeface="Twentieth Century"/>
              </a:rPr>
              <a:t>table. The function captures deleted or updated customer data, recording it in the </a:t>
            </a:r>
            <a:r>
              <a:rPr b="1" lang="en-US" sz="2400">
                <a:solidFill>
                  <a:schemeClr val="dk1"/>
                </a:solidFill>
                <a:latin typeface="Twentieth Century"/>
                <a:ea typeface="Twentieth Century"/>
                <a:cs typeface="Twentieth Century"/>
                <a:sym typeface="Twentieth Century"/>
              </a:rPr>
              <a:t>"customer_audit" </a:t>
            </a:r>
            <a:r>
              <a:rPr lang="en-US" sz="2400">
                <a:solidFill>
                  <a:schemeClr val="dk1"/>
                </a:solidFill>
                <a:latin typeface="Twentieth Century"/>
                <a:ea typeface="Twentieth Century"/>
                <a:cs typeface="Twentieth Century"/>
                <a:sym typeface="Twentieth Century"/>
              </a:rPr>
              <a:t>table with timestamp and relevant attributes.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2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SECURITY AND COMPLIANCE</a:t>
            </a:r>
            <a:endParaRPr/>
          </a:p>
        </p:txBody>
      </p:sp>
      <p:sp>
        <p:nvSpPr>
          <p:cNvPr id="1127" name="Google Shape;1127;p21"/>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lang="en-US"/>
              <a:t>In any credit card management system, security and compliance are of utmost importance. This is because such systems deal with sensitive financial information, which can be targeted by hackers and other malicious actors. To ensure that the system is secure, it is important to implement robust security measures such as encryption, firewalls, and access controls.</a:t>
            </a:r>
            <a:endParaRPr/>
          </a:p>
          <a:p>
            <a:pPr indent="-139700" lvl="0" marL="91440" rtl="0" algn="l">
              <a:lnSpc>
                <a:spcPct val="90000"/>
              </a:lnSpc>
              <a:spcBef>
                <a:spcPts val="1400"/>
              </a:spcBef>
              <a:spcAft>
                <a:spcPts val="0"/>
              </a:spcAft>
              <a:buSzPts val="2200"/>
              <a:buChar char=" "/>
            </a:pPr>
            <a:r>
              <a:rPr lang="en-US"/>
              <a:t>Compliance with regulatory requirements such as PCI DSS is also crucial for any credit card management system. Failure to comply with these regulations can result in severe penalties and loss of trust from customers. It is important to regularly audit the system to ensure compliance and address any issues that may arise.</a:t>
            </a:r>
            <a:endParaRPr/>
          </a:p>
          <a:p>
            <a:pPr indent="0" lvl="0" marL="91440" rtl="0" algn="l">
              <a:lnSpc>
                <a:spcPct val="90000"/>
              </a:lnSpc>
              <a:spcBef>
                <a:spcPts val="1400"/>
              </a:spcBef>
              <a:spcAft>
                <a:spcPts val="0"/>
              </a:spcAft>
              <a:buSzPts val="22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2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CONCLUSION</a:t>
            </a:r>
            <a:endParaRPr/>
          </a:p>
        </p:txBody>
      </p:sp>
      <p:sp>
        <p:nvSpPr>
          <p:cNvPr id="1133" name="Google Shape;1133;p22"/>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lang="en-US"/>
              <a:t>In conclusion, we have discussed the importance of having a credit card management system in SQL. By implementing best practices in database design and data modeling, we can ensure that our system is efficient and effective. Query optimization is also crucial for improving system performance. Additionally, security and compliance measures are essential to protect sensitive information and maintain regulatory compliance.</a:t>
            </a:r>
            <a:endParaRPr/>
          </a:p>
          <a:p>
            <a:pPr indent="-139700" lvl="0" marL="91440" rtl="0" algn="l">
              <a:lnSpc>
                <a:spcPct val="90000"/>
              </a:lnSpc>
              <a:spcBef>
                <a:spcPts val="1400"/>
              </a:spcBef>
              <a:spcAft>
                <a:spcPts val="0"/>
              </a:spcAft>
              <a:buSzPts val="2200"/>
              <a:buChar char=" "/>
            </a:pPr>
            <a:r>
              <a:rPr lang="en-US"/>
              <a:t>By following these best practices, we can improve the overall functionality and security of our credit card management system. We encourage you to implement these strategies in your own systems to ensure the best possible outcomes for your business and customers.</a:t>
            </a:r>
            <a:endParaRPr/>
          </a:p>
          <a:p>
            <a:pPr indent="0" lvl="0" marL="91440" rtl="0" algn="l">
              <a:lnSpc>
                <a:spcPct val="90000"/>
              </a:lnSpc>
              <a:spcBef>
                <a:spcPts val="1400"/>
              </a:spcBef>
              <a:spcAft>
                <a:spcPts val="0"/>
              </a:spcAft>
              <a:buSzPts val="22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23"/>
          <p:cNvSpPr txBox="1"/>
          <p:nvPr>
            <p:ph type="ctrTitle"/>
          </p:nvPr>
        </p:nvSpPr>
        <p:spPr>
          <a:xfrm>
            <a:off x="457200" y="4960137"/>
            <a:ext cx="7715250" cy="1463040"/>
          </a:xfrm>
          <a:prstGeom prst="rect">
            <a:avLst/>
          </a:prstGeom>
          <a:noFill/>
          <a:ln>
            <a:noFill/>
          </a:ln>
        </p:spPr>
        <p:txBody>
          <a:bodyPr anchorCtr="0" anchor="ctr" bIns="45700" lIns="91425" spcFirstLastPara="1" rIns="91425" wrap="square" tIns="45700">
            <a:normAutofit/>
          </a:bodyPr>
          <a:lstStyle/>
          <a:p>
            <a:pPr indent="0" lvl="0" marL="0" rtl="0" algn="r">
              <a:lnSpc>
                <a:spcPct val="80000"/>
              </a:lnSpc>
              <a:spcBef>
                <a:spcPts val="0"/>
              </a:spcBef>
              <a:spcAft>
                <a:spcPts val="0"/>
              </a:spcAft>
              <a:buClr>
                <a:srgbClr val="0C0C0C"/>
              </a:buClr>
              <a:buSzPts val="5000"/>
              <a:buFont typeface="Twentieth Century"/>
              <a:buNone/>
            </a:pPr>
            <a:r>
              <a:rPr lang="en-US"/>
              <a:t>THANK YOU</a:t>
            </a:r>
            <a:endParaRPr/>
          </a:p>
        </p:txBody>
      </p:sp>
      <p:sp>
        <p:nvSpPr>
          <p:cNvPr id="1139" name="Google Shape;1139;p23"/>
          <p:cNvSpPr txBox="1"/>
          <p:nvPr>
            <p:ph idx="1" type="subTitle"/>
          </p:nvPr>
        </p:nvSpPr>
        <p:spPr>
          <a:xfrm>
            <a:off x="8610600" y="4960137"/>
            <a:ext cx="3200400" cy="1463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sz="2500" u="sng"/>
              <a:t>Team:</a:t>
            </a:r>
            <a:r>
              <a:rPr lang="en-US" sz="2500"/>
              <a:t> Netbusters</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INTRODUCTION</a:t>
            </a:r>
            <a:endParaRPr/>
          </a:p>
        </p:txBody>
      </p:sp>
      <p:sp>
        <p:nvSpPr>
          <p:cNvPr id="1001" name="Google Shape;1001;p3"/>
          <p:cNvSpPr txBox="1"/>
          <p:nvPr>
            <p:ph idx="1" type="body"/>
          </p:nvPr>
        </p:nvSpPr>
        <p:spPr>
          <a:xfrm>
            <a:off x="1024128" y="2084832"/>
            <a:ext cx="5498592" cy="4519168"/>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lang="en-US"/>
              <a:t>Welcome to our presentation on Credit Card Management System in SQL.</a:t>
            </a:r>
            <a:endParaRPr/>
          </a:p>
          <a:p>
            <a:pPr indent="-139700" lvl="0" marL="91440" rtl="0" algn="l">
              <a:lnSpc>
                <a:spcPct val="90000"/>
              </a:lnSpc>
              <a:spcBef>
                <a:spcPts val="1400"/>
              </a:spcBef>
              <a:spcAft>
                <a:spcPts val="0"/>
              </a:spcAft>
              <a:buSzPts val="2200"/>
              <a:buChar char=" "/>
            </a:pPr>
            <a:r>
              <a:rPr lang="en-US"/>
              <a:t>In today's digital world, credit cards are a ubiquitous part of our lives. With the increasing use of credit cards, it is essential to have an efficient and secure system for managing them. This is where a Credit Card Management System in SQL comes into play. It is a powerful tool that helps in organizing and managing credit card data efficiently. This system is crucial for businesses that deal with a large volume of credit card transactions on a daily basis.</a:t>
            </a:r>
            <a:endParaRPr/>
          </a:p>
          <a:p>
            <a:pPr indent="0" lvl="0" marL="91440" rtl="0" algn="l">
              <a:lnSpc>
                <a:spcPct val="90000"/>
              </a:lnSpc>
              <a:spcBef>
                <a:spcPts val="1400"/>
              </a:spcBef>
              <a:spcAft>
                <a:spcPts val="0"/>
              </a:spcAft>
              <a:buSzPts val="2200"/>
              <a:buNone/>
            </a:pPr>
            <a:r>
              <a:t/>
            </a:r>
            <a:endParaRPr/>
          </a:p>
        </p:txBody>
      </p:sp>
      <p:sp>
        <p:nvSpPr>
          <p:cNvPr id="1002" name="Google Shape;1002;p3"/>
          <p:cNvSpPr txBox="1"/>
          <p:nvPr/>
        </p:nvSpPr>
        <p:spPr>
          <a:xfrm>
            <a:off x="3048000" y="324433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1003" name="Google Shape;1003;p3"/>
          <p:cNvSpPr txBox="1"/>
          <p:nvPr/>
        </p:nvSpPr>
        <p:spPr>
          <a:xfrm>
            <a:off x="3048000" y="324433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1004" name="Google Shape;1004;p3"/>
          <p:cNvSpPr txBox="1"/>
          <p:nvPr/>
        </p:nvSpPr>
        <p:spPr>
          <a:xfrm>
            <a:off x="3048000" y="324433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pic>
        <p:nvPicPr>
          <p:cNvPr id="1005" name="Google Shape;1005;p3"/>
          <p:cNvPicPr preferRelativeResize="0"/>
          <p:nvPr/>
        </p:nvPicPr>
        <p:blipFill rotWithShape="1">
          <a:blip r:embed="rId3">
            <a:alphaModFix/>
          </a:blip>
          <a:srcRect b="0" l="0" r="0" t="0"/>
          <a:stretch/>
        </p:blipFill>
        <p:spPr>
          <a:xfrm>
            <a:off x="6786880" y="544576"/>
            <a:ext cx="5008880" cy="55229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DATABASE DESIGN</a:t>
            </a:r>
            <a:endParaRPr/>
          </a:p>
        </p:txBody>
      </p:sp>
      <p:sp>
        <p:nvSpPr>
          <p:cNvPr id="1011" name="Google Shape;1011;p4"/>
          <p:cNvSpPr txBox="1"/>
          <p:nvPr>
            <p:ph idx="1" type="body"/>
          </p:nvPr>
        </p:nvSpPr>
        <p:spPr>
          <a:xfrm>
            <a:off x="1024129" y="1788160"/>
            <a:ext cx="5488431" cy="496824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lang="en-US"/>
              <a:t>The database design for a credit card management system in SQL involves creating tables that store information about </a:t>
            </a:r>
            <a:r>
              <a:rPr b="1" lang="en-US" u="sng"/>
              <a:t>Customers, Credit Cards, Transactions, Bill Payments, and Offers &amp; Benefits</a:t>
            </a:r>
            <a:r>
              <a:rPr lang="en-US"/>
              <a:t>. </a:t>
            </a:r>
            <a:br>
              <a:rPr lang="en-US"/>
            </a:br>
            <a:endParaRPr/>
          </a:p>
          <a:p>
            <a:pPr indent="-139700" lvl="0" marL="91440" rtl="0" algn="l">
              <a:lnSpc>
                <a:spcPct val="90000"/>
              </a:lnSpc>
              <a:spcBef>
                <a:spcPts val="1400"/>
              </a:spcBef>
              <a:spcAft>
                <a:spcPts val="0"/>
              </a:spcAft>
              <a:buSzPts val="2200"/>
              <a:buChar char=" "/>
            </a:pPr>
            <a:r>
              <a:rPr lang="en-US"/>
              <a:t>It is important to design the database in a way that is efficient and scalable. This means minimizing redundant data and ensuring that the database can handle a large volume of transactions. Normalization is a technique used to achieve this goal, which involves breaking down tables into smaller, more specialized tables to eliminate redundancy and improve performance.</a:t>
            </a:r>
            <a:endParaRPr/>
          </a:p>
          <a:p>
            <a:pPr indent="0" lvl="0" marL="91440" rtl="0" algn="l">
              <a:lnSpc>
                <a:spcPct val="90000"/>
              </a:lnSpc>
              <a:spcBef>
                <a:spcPts val="1400"/>
              </a:spcBef>
              <a:spcAft>
                <a:spcPts val="0"/>
              </a:spcAft>
              <a:buSzPts val="2200"/>
              <a:buNone/>
            </a:pPr>
            <a:r>
              <a:t/>
            </a:r>
            <a:endParaRPr/>
          </a:p>
        </p:txBody>
      </p:sp>
      <p:pic>
        <p:nvPicPr>
          <p:cNvPr id="1012" name="Google Shape;1012;p4"/>
          <p:cNvPicPr preferRelativeResize="0"/>
          <p:nvPr/>
        </p:nvPicPr>
        <p:blipFill rotWithShape="1">
          <a:blip r:embed="rId3">
            <a:alphaModFix/>
          </a:blip>
          <a:srcRect b="0" l="0" r="0" t="0"/>
          <a:stretch/>
        </p:blipFill>
        <p:spPr>
          <a:xfrm>
            <a:off x="6629400" y="959104"/>
            <a:ext cx="5313680" cy="53136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5"/>
          <p:cNvSpPr txBox="1"/>
          <p:nvPr>
            <p:ph idx="1" type="body"/>
          </p:nvPr>
        </p:nvSpPr>
        <p:spPr>
          <a:xfrm>
            <a:off x="1024128" y="660400"/>
            <a:ext cx="9720071" cy="56489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lang="en-US"/>
              <a:t>Each table has a primary key which uniquely identifies each record in the table. The tables are then linked together using foreign keys to create relationships between them. For example, the credit card table would have a foreign key that links it to the customer table, indicating which customer owns the credit card.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DATA MODELLING</a:t>
            </a:r>
            <a:endParaRPr/>
          </a:p>
        </p:txBody>
      </p:sp>
      <p:sp>
        <p:nvSpPr>
          <p:cNvPr id="1023" name="Google Shape;1023;p6"/>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lang="en-US"/>
              <a:t>Data modeling is a critical aspect of designing a any project in SQL. It involves identifying the entities, attributes, and relationships between them to create an efficient and effective data model.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ER DIAGRAM</a:t>
            </a:r>
            <a:endParaRPr/>
          </a:p>
        </p:txBody>
      </p:sp>
      <p:sp>
        <p:nvSpPr>
          <p:cNvPr id="1029" name="Google Shape;1029;p7"/>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lang="en-US"/>
              <a:t>One popular technique for data modeling is the entity-relationship (ER) model. By using this technique, designers can easily visualize the structure of the database and make adjustments as necessary.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pic>
        <p:nvPicPr>
          <p:cNvPr descr="A screenshot of a computer&#10;&#10;Description automatically generated" id="1034" name="Google Shape;1034;p8"/>
          <p:cNvPicPr preferRelativeResize="0"/>
          <p:nvPr>
            <p:ph idx="1" type="body"/>
          </p:nvPr>
        </p:nvPicPr>
        <p:blipFill rotWithShape="1">
          <a:blip r:embed="rId3">
            <a:alphaModFix/>
          </a:blip>
          <a:srcRect b="0" l="0" r="0" t="0"/>
          <a:stretch/>
        </p:blipFill>
        <p:spPr>
          <a:xfrm>
            <a:off x="1422399" y="53118"/>
            <a:ext cx="9692641" cy="6751764"/>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9"/>
          <p:cNvSpPr txBox="1"/>
          <p:nvPr>
            <p:ph type="title"/>
          </p:nvPr>
        </p:nvSpPr>
        <p:spPr>
          <a:xfrm>
            <a:off x="928878" y="117428"/>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CUSTOMER TABLE</a:t>
            </a:r>
            <a:endParaRPr/>
          </a:p>
        </p:txBody>
      </p:sp>
      <p:sp>
        <p:nvSpPr>
          <p:cNvPr id="1040" name="Google Shape;1040;p9"/>
          <p:cNvSpPr txBox="1"/>
          <p:nvPr>
            <p:ph idx="1" type="body"/>
          </p:nvPr>
        </p:nvSpPr>
        <p:spPr>
          <a:xfrm>
            <a:off x="928879" y="1283669"/>
            <a:ext cx="9720071" cy="5240956"/>
          </a:xfrm>
          <a:prstGeom prst="rect">
            <a:avLst/>
          </a:prstGeom>
          <a:noFill/>
          <a:ln>
            <a:noFill/>
          </a:ln>
        </p:spPr>
        <p:txBody>
          <a:bodyPr anchorCtr="0" anchor="t" bIns="45700" lIns="45700" spcFirstLastPara="1" rIns="45700" wrap="square" tIns="45700">
            <a:normAutofit fontScale="92500" lnSpcReduction="20000"/>
          </a:bodyPr>
          <a:lstStyle/>
          <a:p>
            <a:pPr indent="-129222" lvl="0" marL="91440" rtl="0" algn="l">
              <a:lnSpc>
                <a:spcPct val="90000"/>
              </a:lnSpc>
              <a:spcBef>
                <a:spcPts val="0"/>
              </a:spcBef>
              <a:spcAft>
                <a:spcPts val="0"/>
              </a:spcAft>
              <a:buSzPct val="100000"/>
              <a:buFont typeface="Arial"/>
              <a:buChar char="•"/>
            </a:pPr>
            <a:r>
              <a:rPr b="1" lang="en-US"/>
              <a:t>cust_id</a:t>
            </a:r>
            <a:r>
              <a:rPr lang="en-US"/>
              <a:t>: Customer ID (Primary Key)</a:t>
            </a:r>
            <a:endParaRPr/>
          </a:p>
          <a:p>
            <a:pPr indent="-129222" lvl="0" marL="91440" rtl="0" algn="l">
              <a:lnSpc>
                <a:spcPct val="90000"/>
              </a:lnSpc>
              <a:spcBef>
                <a:spcPts val="1400"/>
              </a:spcBef>
              <a:spcAft>
                <a:spcPts val="0"/>
              </a:spcAft>
              <a:buSzPct val="100000"/>
              <a:buFont typeface="Arial"/>
              <a:buChar char="•"/>
            </a:pPr>
            <a:r>
              <a:rPr b="1" lang="en-US"/>
              <a:t>first_name</a:t>
            </a:r>
            <a:r>
              <a:rPr lang="en-US"/>
              <a:t>: First name of the customer</a:t>
            </a:r>
            <a:endParaRPr/>
          </a:p>
          <a:p>
            <a:pPr indent="-129222" lvl="0" marL="91440" rtl="0" algn="l">
              <a:lnSpc>
                <a:spcPct val="90000"/>
              </a:lnSpc>
              <a:spcBef>
                <a:spcPts val="1400"/>
              </a:spcBef>
              <a:spcAft>
                <a:spcPts val="0"/>
              </a:spcAft>
              <a:buSzPct val="100000"/>
              <a:buFont typeface="Arial"/>
              <a:buChar char="•"/>
            </a:pPr>
            <a:r>
              <a:rPr b="1" lang="en-US"/>
              <a:t>last_name</a:t>
            </a:r>
            <a:r>
              <a:rPr lang="en-US"/>
              <a:t>: Last name of the customer</a:t>
            </a:r>
            <a:endParaRPr/>
          </a:p>
          <a:p>
            <a:pPr indent="-129222" lvl="0" marL="91440" rtl="0" algn="l">
              <a:lnSpc>
                <a:spcPct val="90000"/>
              </a:lnSpc>
              <a:spcBef>
                <a:spcPts val="1400"/>
              </a:spcBef>
              <a:spcAft>
                <a:spcPts val="0"/>
              </a:spcAft>
              <a:buSzPct val="100000"/>
              <a:buFont typeface="Arial"/>
              <a:buChar char="•"/>
            </a:pPr>
            <a:r>
              <a:rPr b="1" lang="en-US"/>
              <a:t>date of birth</a:t>
            </a:r>
            <a:r>
              <a:rPr lang="en-US"/>
              <a:t>: Customer's date of birth</a:t>
            </a:r>
            <a:endParaRPr/>
          </a:p>
          <a:p>
            <a:pPr indent="-129222" lvl="0" marL="91440" rtl="0" algn="l">
              <a:lnSpc>
                <a:spcPct val="90000"/>
              </a:lnSpc>
              <a:spcBef>
                <a:spcPts val="1400"/>
              </a:spcBef>
              <a:spcAft>
                <a:spcPts val="0"/>
              </a:spcAft>
              <a:buSzPct val="100000"/>
              <a:buFont typeface="Arial"/>
              <a:buChar char="•"/>
            </a:pPr>
            <a:r>
              <a:rPr b="1" lang="en-US"/>
              <a:t>address</a:t>
            </a:r>
            <a:r>
              <a:rPr lang="en-US"/>
              <a:t>: Customer's address</a:t>
            </a:r>
            <a:endParaRPr/>
          </a:p>
          <a:p>
            <a:pPr indent="-129222" lvl="0" marL="91440" rtl="0" algn="l">
              <a:lnSpc>
                <a:spcPct val="90000"/>
              </a:lnSpc>
              <a:spcBef>
                <a:spcPts val="1400"/>
              </a:spcBef>
              <a:spcAft>
                <a:spcPts val="0"/>
              </a:spcAft>
              <a:buSzPct val="100000"/>
              <a:buFont typeface="Arial"/>
              <a:buChar char="•"/>
            </a:pPr>
            <a:r>
              <a:rPr b="1" lang="en-US"/>
              <a:t>age</a:t>
            </a:r>
            <a:r>
              <a:rPr lang="en-US"/>
              <a:t>: Age of the customer</a:t>
            </a:r>
            <a:endParaRPr/>
          </a:p>
          <a:p>
            <a:pPr indent="-129222" lvl="0" marL="91440" rtl="0" algn="l">
              <a:lnSpc>
                <a:spcPct val="90000"/>
              </a:lnSpc>
              <a:spcBef>
                <a:spcPts val="1400"/>
              </a:spcBef>
              <a:spcAft>
                <a:spcPts val="0"/>
              </a:spcAft>
              <a:buSzPct val="100000"/>
              <a:buFont typeface="Arial"/>
              <a:buChar char="•"/>
            </a:pPr>
            <a:r>
              <a:rPr b="1" lang="en-US"/>
              <a:t>gender</a:t>
            </a:r>
            <a:r>
              <a:rPr lang="en-US"/>
              <a:t>: Gender of the customer</a:t>
            </a:r>
            <a:endParaRPr/>
          </a:p>
          <a:p>
            <a:pPr indent="-129222" lvl="0" marL="91440" rtl="0" algn="l">
              <a:lnSpc>
                <a:spcPct val="90000"/>
              </a:lnSpc>
              <a:spcBef>
                <a:spcPts val="1400"/>
              </a:spcBef>
              <a:spcAft>
                <a:spcPts val="0"/>
              </a:spcAft>
              <a:buSzPct val="100000"/>
              <a:buFont typeface="Arial"/>
              <a:buChar char="•"/>
            </a:pPr>
            <a:r>
              <a:rPr b="1" lang="en-US"/>
              <a:t>phone</a:t>
            </a:r>
            <a:r>
              <a:rPr lang="en-US"/>
              <a:t>: Phone number of the customer</a:t>
            </a:r>
            <a:endParaRPr/>
          </a:p>
          <a:p>
            <a:pPr indent="-129222" lvl="0" marL="91440" rtl="0" algn="l">
              <a:lnSpc>
                <a:spcPct val="90000"/>
              </a:lnSpc>
              <a:spcBef>
                <a:spcPts val="1400"/>
              </a:spcBef>
              <a:spcAft>
                <a:spcPts val="0"/>
              </a:spcAft>
              <a:buSzPct val="100000"/>
              <a:buFont typeface="Arial"/>
              <a:buChar char="•"/>
            </a:pPr>
            <a:r>
              <a:rPr b="1" lang="en-US"/>
              <a:t>email</a:t>
            </a:r>
            <a:r>
              <a:rPr lang="en-US"/>
              <a:t>: Email address of the customer</a:t>
            </a:r>
            <a:endParaRPr/>
          </a:p>
          <a:p>
            <a:pPr indent="-129222" lvl="0" marL="91440" rtl="0" algn="l">
              <a:lnSpc>
                <a:spcPct val="90000"/>
              </a:lnSpc>
              <a:spcBef>
                <a:spcPts val="1400"/>
              </a:spcBef>
              <a:spcAft>
                <a:spcPts val="0"/>
              </a:spcAft>
              <a:buSzPct val="100000"/>
              <a:buFont typeface="Arial"/>
              <a:buChar char="•"/>
            </a:pPr>
            <a:r>
              <a:rPr b="1" lang="en-US"/>
              <a:t>job</a:t>
            </a:r>
            <a:r>
              <a:rPr lang="en-US"/>
              <a:t>: Customer's occupation or job</a:t>
            </a:r>
            <a:endParaRPr/>
          </a:p>
          <a:p>
            <a:pPr indent="-129222" lvl="0" marL="91440" rtl="0" algn="l">
              <a:lnSpc>
                <a:spcPct val="90000"/>
              </a:lnSpc>
              <a:spcBef>
                <a:spcPts val="1400"/>
              </a:spcBef>
              <a:spcAft>
                <a:spcPts val="0"/>
              </a:spcAft>
              <a:buSzPct val="100000"/>
              <a:buFont typeface="Arial"/>
              <a:buChar char="•"/>
            </a:pPr>
            <a:r>
              <a:rPr b="1" lang="en-US"/>
              <a:t>is_married</a:t>
            </a:r>
            <a:r>
              <a:rPr lang="en-US"/>
              <a:t>: Marital status of the customer</a:t>
            </a:r>
            <a:endParaRPr/>
          </a:p>
          <a:p>
            <a:pPr indent="-129222" lvl="0" marL="91440" rtl="0" algn="l">
              <a:lnSpc>
                <a:spcPct val="90000"/>
              </a:lnSpc>
              <a:spcBef>
                <a:spcPts val="1400"/>
              </a:spcBef>
              <a:spcAft>
                <a:spcPts val="0"/>
              </a:spcAft>
              <a:buSzPct val="100000"/>
              <a:buChar char=" "/>
            </a:pPr>
            <a:r>
              <a:rPr lang="en-US"/>
              <a:t>The "Customer" table holds comprehensive information about credit card holders, including personal details, contact information, demographics, and employment status, facilitating tailored services and communication.</a:t>
            </a:r>
            <a:endParaRPr/>
          </a:p>
        </p:txBody>
      </p:sp>
      <p:pic>
        <p:nvPicPr>
          <p:cNvPr id="1041" name="Google Shape;1041;p9"/>
          <p:cNvPicPr preferRelativeResize="0"/>
          <p:nvPr/>
        </p:nvPicPr>
        <p:blipFill rotWithShape="1">
          <a:blip r:embed="rId3">
            <a:alphaModFix/>
          </a:blip>
          <a:srcRect b="0" l="0" r="0" t="0"/>
          <a:stretch/>
        </p:blipFill>
        <p:spPr>
          <a:xfrm>
            <a:off x="4981525" y="2055565"/>
            <a:ext cx="7210474" cy="2919584"/>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2023-08-28T17:56:22Z</dcterms:created>
  <dc:creator>Shubh Sharma</dc:creator>
</cp:coreProperties>
</file>