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63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6A707-AC78-6E4F-804E-FD2E66C8987C}" v="23" dt="2022-04-05T17:56:13.095"/>
    <p1510:client id="{7981C84C-AC3E-45C8-9B94-5E0661823CA3}" v="191" dt="2022-04-05T04:40:37.972"/>
    <p1510:client id="{8B8FB76F-C353-B3CB-F201-BA9391CE19CC}" v="160" dt="2022-04-05T23:51:05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Bhojani" userId="7855cb7b-0221-4372-8aba-fd7e2c62aeec" providerId="ADAL" clId="{7981C84C-AC3E-45C8-9B94-5E0661823CA3}"/>
    <pc:docChg chg="undo custSel addSld modSld sldOrd">
      <pc:chgData name="Shivam Bhojani" userId="7855cb7b-0221-4372-8aba-fd7e2c62aeec" providerId="ADAL" clId="{7981C84C-AC3E-45C8-9B94-5E0661823CA3}" dt="2022-04-05T04:40:37.971" v="2162" actId="1076"/>
      <pc:docMkLst>
        <pc:docMk/>
      </pc:docMkLst>
      <pc:sldChg chg="addSp delSp modSp mod setBg setClrOvrMap delDesignElem">
        <pc:chgData name="Shivam Bhojani" userId="7855cb7b-0221-4372-8aba-fd7e2c62aeec" providerId="ADAL" clId="{7981C84C-AC3E-45C8-9B94-5E0661823CA3}" dt="2022-04-05T04:29:38.733" v="1899" actId="20577"/>
        <pc:sldMkLst>
          <pc:docMk/>
          <pc:sldMk cId="338345" sldId="257"/>
        </pc:sldMkLst>
        <pc:spChg chg="mod">
          <ac:chgData name="Shivam Bhojani" userId="7855cb7b-0221-4372-8aba-fd7e2c62aeec" providerId="ADAL" clId="{7981C84C-AC3E-45C8-9B94-5E0661823CA3}" dt="2022-04-05T04:29:38.733" v="1899" actId="20577"/>
          <ac:spMkLst>
            <pc:docMk/>
            <pc:sldMk cId="338345" sldId="257"/>
            <ac:spMk id="2" creationId="{F34D98A8-A559-43A9-9A28-C11619C5536C}"/>
          </ac:spMkLst>
        </pc:spChg>
        <pc:spChg chg="mod">
          <ac:chgData name="Shivam Bhojani" userId="7855cb7b-0221-4372-8aba-fd7e2c62aeec" providerId="ADAL" clId="{7981C84C-AC3E-45C8-9B94-5E0661823CA3}" dt="2022-04-05T04:27:49.180" v="1859" actId="1076"/>
          <ac:spMkLst>
            <pc:docMk/>
            <pc:sldMk cId="338345" sldId="257"/>
            <ac:spMk id="3" creationId="{BE11D297-BF83-4A79-8199-76B1839ADEE9}"/>
          </ac:spMkLst>
        </pc:spChg>
        <pc:spChg chg="mod">
          <ac:chgData name="Shivam Bhojani" userId="7855cb7b-0221-4372-8aba-fd7e2c62aeec" providerId="ADAL" clId="{7981C84C-AC3E-45C8-9B94-5E0661823CA3}" dt="2022-04-05T04:29:35.682" v="1895" actId="20577"/>
          <ac:spMkLst>
            <pc:docMk/>
            <pc:sldMk cId="338345" sldId="257"/>
            <ac:spMk id="4" creationId="{12890BE7-B685-4C6F-A3E8-78E97719B09C}"/>
          </ac:spMkLst>
        </pc:spChg>
        <pc:spChg chg="add del mod">
          <ac:chgData name="Shivam Bhojani" userId="7855cb7b-0221-4372-8aba-fd7e2c62aeec" providerId="ADAL" clId="{7981C84C-AC3E-45C8-9B94-5E0661823CA3}" dt="2022-04-05T02:43:05.860" v="48" actId="22"/>
          <ac:spMkLst>
            <pc:docMk/>
            <pc:sldMk cId="338345" sldId="257"/>
            <ac:spMk id="6" creationId="{5A3AB438-16E3-4AEA-B93D-63276644089D}"/>
          </ac:spMkLst>
        </pc:spChg>
        <pc:spChg chg="add del">
          <ac:chgData name="Shivam Bhojani" userId="7855cb7b-0221-4372-8aba-fd7e2c62aeec" providerId="ADAL" clId="{7981C84C-AC3E-45C8-9B94-5E0661823CA3}" dt="2022-04-05T02:50:31.312" v="181" actId="26606"/>
          <ac:spMkLst>
            <pc:docMk/>
            <pc:sldMk cId="338345" sldId="257"/>
            <ac:spMk id="9" creationId="{4C608BEB-860E-4094-8511-78603564A75E}"/>
          </ac:spMkLst>
        </pc:spChg>
        <pc:spChg chg="add del">
          <ac:chgData name="Shivam Bhojani" userId="7855cb7b-0221-4372-8aba-fd7e2c62aeec" providerId="ADAL" clId="{7981C84C-AC3E-45C8-9B94-5E0661823CA3}" dt="2022-04-05T02:50:31.942" v="183" actId="26606"/>
          <ac:spMkLst>
            <pc:docMk/>
            <pc:sldMk cId="338345" sldId="257"/>
            <ac:spMk id="13" creationId="{4C5D6221-DA7B-4611-AA26-7D8E349FDE96}"/>
          </ac:spMkLst>
        </pc:spChg>
        <pc:spChg chg="add del">
          <ac:chgData name="Shivam Bhojani" userId="7855cb7b-0221-4372-8aba-fd7e2c62aeec" providerId="ADAL" clId="{7981C84C-AC3E-45C8-9B94-5E0661823CA3}" dt="2022-04-05T02:50:31.942" v="183" actId="26606"/>
          <ac:spMkLst>
            <pc:docMk/>
            <pc:sldMk cId="338345" sldId="257"/>
            <ac:spMk id="14" creationId="{E35A04CF-97D4-4FF7-B359-C546B1F62E54}"/>
          </ac:spMkLst>
        </pc:spChg>
        <pc:spChg chg="add del">
          <ac:chgData name="Shivam Bhojani" userId="7855cb7b-0221-4372-8aba-fd7e2c62aeec" providerId="ADAL" clId="{7981C84C-AC3E-45C8-9B94-5E0661823CA3}" dt="2022-04-05T02:50:31.942" v="183" actId="26606"/>
          <ac:spMkLst>
            <pc:docMk/>
            <pc:sldMk cId="338345" sldId="257"/>
            <ac:spMk id="15" creationId="{1DE7243B-5109-444B-8FAF-7437C66BC0E9}"/>
          </ac:spMkLst>
        </pc:spChg>
        <pc:spChg chg="add del">
          <ac:chgData name="Shivam Bhojani" userId="7855cb7b-0221-4372-8aba-fd7e2c62aeec" providerId="ADAL" clId="{7981C84C-AC3E-45C8-9B94-5E0661823CA3}" dt="2022-04-05T02:50:35.319" v="185" actId="26606"/>
          <ac:spMkLst>
            <pc:docMk/>
            <pc:sldMk cId="338345" sldId="257"/>
            <ac:spMk id="17" creationId="{A5AD6500-BB62-4AAC-9D2F-C10DDC90CBB1}"/>
          </ac:spMkLst>
        </pc:spChg>
        <pc:spChg chg="add del">
          <ac:chgData name="Shivam Bhojani" userId="7855cb7b-0221-4372-8aba-fd7e2c62aeec" providerId="ADAL" clId="{7981C84C-AC3E-45C8-9B94-5E0661823CA3}" dt="2022-04-05T02:50:35.319" v="185" actId="26606"/>
          <ac:spMkLst>
            <pc:docMk/>
            <pc:sldMk cId="338345" sldId="257"/>
            <ac:spMk id="18" creationId="{9F7D788E-2C1B-4EF4-8719-12613771FF98}"/>
          </ac:spMkLst>
        </pc:spChg>
        <pc:spChg chg="add del">
          <ac:chgData name="Shivam Bhojani" userId="7855cb7b-0221-4372-8aba-fd7e2c62aeec" providerId="ADAL" clId="{7981C84C-AC3E-45C8-9B94-5E0661823CA3}" dt="2022-04-05T02:50:35.319" v="185" actId="26606"/>
          <ac:spMkLst>
            <pc:docMk/>
            <pc:sldMk cId="338345" sldId="257"/>
            <ac:spMk id="19" creationId="{7C54E824-C0F4-480B-BC88-689F50C45FBD}"/>
          </ac:spMkLst>
        </pc:spChg>
        <pc:spChg chg="add del">
          <ac:chgData name="Shivam Bhojani" userId="7855cb7b-0221-4372-8aba-fd7e2c62aeec" providerId="ADAL" clId="{7981C84C-AC3E-45C8-9B94-5E0661823CA3}" dt="2022-04-05T02:50:35.319" v="185" actId="26606"/>
          <ac:spMkLst>
            <pc:docMk/>
            <pc:sldMk cId="338345" sldId="257"/>
            <ac:spMk id="20" creationId="{58DEA6A1-FC5C-4E6E-BBBF-7E472949B394}"/>
          </ac:spMkLst>
        </pc:spChg>
        <pc:spChg chg="add del">
          <ac:chgData name="Shivam Bhojani" userId="7855cb7b-0221-4372-8aba-fd7e2c62aeec" providerId="ADAL" clId="{7981C84C-AC3E-45C8-9B94-5E0661823CA3}" dt="2022-04-05T02:50:35.319" v="185" actId="26606"/>
          <ac:spMkLst>
            <pc:docMk/>
            <pc:sldMk cId="338345" sldId="257"/>
            <ac:spMk id="21" creationId="{96AAAC3B-1954-46B7-BBAC-27DFF5B5295F}"/>
          </ac:spMkLst>
        </pc:spChg>
        <pc:spChg chg="add del">
          <ac:chgData name="Shivam Bhojani" userId="7855cb7b-0221-4372-8aba-fd7e2c62aeec" providerId="ADAL" clId="{7981C84C-AC3E-45C8-9B94-5E0661823CA3}" dt="2022-04-05T02:50:49.981" v="194" actId="26606"/>
          <ac:spMkLst>
            <pc:docMk/>
            <pc:sldMk cId="338345" sldId="257"/>
            <ac:spMk id="23" creationId="{1DE7243B-5109-444B-8FAF-7437C66BC0E9}"/>
          </ac:spMkLst>
        </pc:spChg>
        <pc:spChg chg="add del">
          <ac:chgData name="Shivam Bhojani" userId="7855cb7b-0221-4372-8aba-fd7e2c62aeec" providerId="ADAL" clId="{7981C84C-AC3E-45C8-9B94-5E0661823CA3}" dt="2022-04-05T02:50:49.981" v="194" actId="26606"/>
          <ac:spMkLst>
            <pc:docMk/>
            <pc:sldMk cId="338345" sldId="257"/>
            <ac:spMk id="24" creationId="{4C5D6221-DA7B-4611-AA26-7D8E349FDE96}"/>
          </ac:spMkLst>
        </pc:spChg>
        <pc:cxnChg chg="add del">
          <ac:chgData name="Shivam Bhojani" userId="7855cb7b-0221-4372-8aba-fd7e2c62aeec" providerId="ADAL" clId="{7981C84C-AC3E-45C8-9B94-5E0661823CA3}" dt="2022-04-05T02:50:31.312" v="181" actId="26606"/>
          <ac:cxnSpMkLst>
            <pc:docMk/>
            <pc:sldMk cId="338345" sldId="257"/>
            <ac:cxnSpMk id="11" creationId="{1F16A8D4-FE87-4604-88B2-394B5D1EB437}"/>
          </ac:cxnSpMkLst>
        </pc:cxnChg>
      </pc:sldChg>
      <pc:sldChg chg="modSp mod">
        <pc:chgData name="Shivam Bhojani" userId="7855cb7b-0221-4372-8aba-fd7e2c62aeec" providerId="ADAL" clId="{7981C84C-AC3E-45C8-9B94-5E0661823CA3}" dt="2022-04-05T03:40:45.551" v="474" actId="20577"/>
        <pc:sldMkLst>
          <pc:docMk/>
          <pc:sldMk cId="520957765" sldId="258"/>
        </pc:sldMkLst>
        <pc:spChg chg="mod">
          <ac:chgData name="Shivam Bhojani" userId="7855cb7b-0221-4372-8aba-fd7e2c62aeec" providerId="ADAL" clId="{7981C84C-AC3E-45C8-9B94-5E0661823CA3}" dt="2022-04-05T02:50:55.410" v="197"/>
          <ac:spMkLst>
            <pc:docMk/>
            <pc:sldMk cId="520957765" sldId="258"/>
            <ac:spMk id="2" creationId="{67723543-30A7-4BDB-AE4A-5DE3BABE1D9B}"/>
          </ac:spMkLst>
        </pc:spChg>
        <pc:spChg chg="mod">
          <ac:chgData name="Shivam Bhojani" userId="7855cb7b-0221-4372-8aba-fd7e2c62aeec" providerId="ADAL" clId="{7981C84C-AC3E-45C8-9B94-5E0661823CA3}" dt="2022-04-05T03:40:45.551" v="474" actId="20577"/>
          <ac:spMkLst>
            <pc:docMk/>
            <pc:sldMk cId="520957765" sldId="258"/>
            <ac:spMk id="3" creationId="{9CD3B7BD-F221-4CDC-AD6A-A0C5ED27F942}"/>
          </ac:spMkLst>
        </pc:spChg>
      </pc:sldChg>
      <pc:sldChg chg="addSp delSp modSp mod modAnim">
        <pc:chgData name="Shivam Bhojani" userId="7855cb7b-0221-4372-8aba-fd7e2c62aeec" providerId="ADAL" clId="{7981C84C-AC3E-45C8-9B94-5E0661823CA3}" dt="2022-04-05T03:39:13.867" v="463"/>
        <pc:sldMkLst>
          <pc:docMk/>
          <pc:sldMk cId="349920236" sldId="259"/>
        </pc:sldMkLst>
        <pc:spChg chg="mod">
          <ac:chgData name="Shivam Bhojani" userId="7855cb7b-0221-4372-8aba-fd7e2c62aeec" providerId="ADAL" clId="{7981C84C-AC3E-45C8-9B94-5E0661823CA3}" dt="2022-04-05T02:50:55.410" v="197"/>
          <ac:spMkLst>
            <pc:docMk/>
            <pc:sldMk cId="349920236" sldId="259"/>
            <ac:spMk id="2" creationId="{67723543-30A7-4BDB-AE4A-5DE3BABE1D9B}"/>
          </ac:spMkLst>
        </pc:spChg>
        <pc:spChg chg="mod">
          <ac:chgData name="Shivam Bhojani" userId="7855cb7b-0221-4372-8aba-fd7e2c62aeec" providerId="ADAL" clId="{7981C84C-AC3E-45C8-9B94-5E0661823CA3}" dt="2022-04-05T03:36:27.388" v="443" actId="1076"/>
          <ac:spMkLst>
            <pc:docMk/>
            <pc:sldMk cId="349920236" sldId="259"/>
            <ac:spMk id="3" creationId="{9CD3B7BD-F221-4CDC-AD6A-A0C5ED27F942}"/>
          </ac:spMkLst>
        </pc:spChg>
        <pc:spChg chg="mod">
          <ac:chgData name="Shivam Bhojani" userId="7855cb7b-0221-4372-8aba-fd7e2c62aeec" providerId="ADAL" clId="{7981C84C-AC3E-45C8-9B94-5E0661823CA3}" dt="2022-04-05T03:38:15.709" v="456" actId="1076"/>
          <ac:spMkLst>
            <pc:docMk/>
            <pc:sldMk cId="349920236" sldId="259"/>
            <ac:spMk id="5" creationId="{DBF1C584-E3E2-4361-A85D-23CF3C88A518}"/>
          </ac:spMkLst>
        </pc:spChg>
        <pc:spChg chg="add mod">
          <ac:chgData name="Shivam Bhojani" userId="7855cb7b-0221-4372-8aba-fd7e2c62aeec" providerId="ADAL" clId="{7981C84C-AC3E-45C8-9B94-5E0661823CA3}" dt="2022-04-05T03:22:20.036" v="333" actId="571"/>
          <ac:spMkLst>
            <pc:docMk/>
            <pc:sldMk cId="349920236" sldId="259"/>
            <ac:spMk id="8" creationId="{6876504F-B607-4432-B6CD-50C9D4826A30}"/>
          </ac:spMkLst>
        </pc:spChg>
        <pc:graphicFrameChg chg="del mod">
          <ac:chgData name="Shivam Bhojani" userId="7855cb7b-0221-4372-8aba-fd7e2c62aeec" providerId="ADAL" clId="{7981C84C-AC3E-45C8-9B94-5E0661823CA3}" dt="2022-04-05T03:22:05.113" v="327" actId="21"/>
          <ac:graphicFrameMkLst>
            <pc:docMk/>
            <pc:sldMk cId="349920236" sldId="259"/>
            <ac:graphicFrameMk id="6" creationId="{FD7167D4-F51A-4ABB-BAF8-EF632C69A4FA}"/>
          </ac:graphicFrameMkLst>
        </pc:graphicFrameChg>
        <pc:graphicFrameChg chg="add mod modGraphic">
          <ac:chgData name="Shivam Bhojani" userId="7855cb7b-0221-4372-8aba-fd7e2c62aeec" providerId="ADAL" clId="{7981C84C-AC3E-45C8-9B94-5E0661823CA3}" dt="2022-04-05T03:36:19.551" v="441" actId="113"/>
          <ac:graphicFrameMkLst>
            <pc:docMk/>
            <pc:sldMk cId="349920236" sldId="259"/>
            <ac:graphicFrameMk id="7" creationId="{7DF28F7B-46FD-45B9-A2A5-67C4A6895979}"/>
          </ac:graphicFrameMkLst>
        </pc:graphicFrameChg>
      </pc:sldChg>
      <pc:sldChg chg="modSp">
        <pc:chgData name="Shivam Bhojani" userId="7855cb7b-0221-4372-8aba-fd7e2c62aeec" providerId="ADAL" clId="{7981C84C-AC3E-45C8-9B94-5E0661823CA3}" dt="2022-04-05T02:50:55.410" v="197"/>
        <pc:sldMkLst>
          <pc:docMk/>
          <pc:sldMk cId="4245511441" sldId="260"/>
        </pc:sldMkLst>
        <pc:spChg chg="mod">
          <ac:chgData name="Shivam Bhojani" userId="7855cb7b-0221-4372-8aba-fd7e2c62aeec" providerId="ADAL" clId="{7981C84C-AC3E-45C8-9B94-5E0661823CA3}" dt="2022-04-05T02:50:55.410" v="197"/>
          <ac:spMkLst>
            <pc:docMk/>
            <pc:sldMk cId="4245511441" sldId="260"/>
            <ac:spMk id="2" creationId="{67723543-30A7-4BDB-AE4A-5DE3BABE1D9B}"/>
          </ac:spMkLst>
        </pc:spChg>
        <pc:spChg chg="mod">
          <ac:chgData name="Shivam Bhojani" userId="7855cb7b-0221-4372-8aba-fd7e2c62aeec" providerId="ADAL" clId="{7981C84C-AC3E-45C8-9B94-5E0661823CA3}" dt="2022-04-05T02:50:55.410" v="197"/>
          <ac:spMkLst>
            <pc:docMk/>
            <pc:sldMk cId="4245511441" sldId="260"/>
            <ac:spMk id="3" creationId="{9CD3B7BD-F221-4CDC-AD6A-A0C5ED27F942}"/>
          </ac:spMkLst>
        </pc:spChg>
      </pc:sldChg>
      <pc:sldChg chg="addSp delSp modSp mod">
        <pc:chgData name="Shivam Bhojani" userId="7855cb7b-0221-4372-8aba-fd7e2c62aeec" providerId="ADAL" clId="{7981C84C-AC3E-45C8-9B94-5E0661823CA3}" dt="2022-04-05T04:21:49.342" v="1704" actId="255"/>
        <pc:sldMkLst>
          <pc:docMk/>
          <pc:sldMk cId="3142495957" sldId="261"/>
        </pc:sldMkLst>
        <pc:spChg chg="mod">
          <ac:chgData name="Shivam Bhojani" userId="7855cb7b-0221-4372-8aba-fd7e2c62aeec" providerId="ADAL" clId="{7981C84C-AC3E-45C8-9B94-5E0661823CA3}" dt="2022-04-05T02:50:55.410" v="197"/>
          <ac:spMkLst>
            <pc:docMk/>
            <pc:sldMk cId="3142495957" sldId="261"/>
            <ac:spMk id="2" creationId="{67723543-30A7-4BDB-AE4A-5DE3BABE1D9B}"/>
          </ac:spMkLst>
        </pc:spChg>
        <pc:spChg chg="add del">
          <ac:chgData name="Shivam Bhojani" userId="7855cb7b-0221-4372-8aba-fd7e2c62aeec" providerId="ADAL" clId="{7981C84C-AC3E-45C8-9B94-5E0661823CA3}" dt="2022-04-05T04:19:08.328" v="1581" actId="22"/>
          <ac:spMkLst>
            <pc:docMk/>
            <pc:sldMk cId="3142495957" sldId="261"/>
            <ac:spMk id="31" creationId="{DFF370BD-360C-476F-8A3C-E4F2F8E48CBE}"/>
          </ac:spMkLst>
        </pc:spChg>
        <pc:graphicFrameChg chg="mod modGraphic">
          <ac:chgData name="Shivam Bhojani" userId="7855cb7b-0221-4372-8aba-fd7e2c62aeec" providerId="ADAL" clId="{7981C84C-AC3E-45C8-9B94-5E0661823CA3}" dt="2022-04-05T04:21:49.342" v="1704" actId="255"/>
          <ac:graphicFrameMkLst>
            <pc:docMk/>
            <pc:sldMk cId="3142495957" sldId="261"/>
            <ac:graphicFrameMk id="4" creationId="{58800D09-29D5-41A4-AC55-2C0C558FEB50}"/>
          </ac:graphicFrameMkLst>
        </pc:graphicFrameChg>
        <pc:picChg chg="add del mod">
          <ac:chgData name="Shivam Bhojani" userId="7855cb7b-0221-4372-8aba-fd7e2c62aeec" providerId="ADAL" clId="{7981C84C-AC3E-45C8-9B94-5E0661823CA3}" dt="2022-04-05T03:43:09.712" v="492" actId="22"/>
          <ac:picMkLst>
            <pc:docMk/>
            <pc:sldMk cId="3142495957" sldId="261"/>
            <ac:picMk id="5" creationId="{CD22F568-DC65-445C-9E52-DFB21079DB3A}"/>
          </ac:picMkLst>
        </pc:picChg>
        <pc:picChg chg="add del mod">
          <ac:chgData name="Shivam Bhojani" userId="7855cb7b-0221-4372-8aba-fd7e2c62aeec" providerId="ADAL" clId="{7981C84C-AC3E-45C8-9B94-5E0661823CA3}" dt="2022-04-05T04:12:43.765" v="1501" actId="478"/>
          <ac:picMkLst>
            <pc:docMk/>
            <pc:sldMk cId="3142495957" sldId="261"/>
            <ac:picMk id="7" creationId="{555F2BAB-740D-4465-AB8A-5D93DB82FCD2}"/>
          </ac:picMkLst>
        </pc:picChg>
        <pc:picChg chg="add del mod">
          <ac:chgData name="Shivam Bhojani" userId="7855cb7b-0221-4372-8aba-fd7e2c62aeec" providerId="ADAL" clId="{7981C84C-AC3E-45C8-9B94-5E0661823CA3}" dt="2022-04-05T04:12:45.061" v="1503" actId="478"/>
          <ac:picMkLst>
            <pc:docMk/>
            <pc:sldMk cId="3142495957" sldId="261"/>
            <ac:picMk id="9" creationId="{1BBBCE19-B19D-4551-B56B-7702C8421DE4}"/>
          </ac:picMkLst>
        </pc:picChg>
        <pc:picChg chg="add del mod">
          <ac:chgData name="Shivam Bhojani" userId="7855cb7b-0221-4372-8aba-fd7e2c62aeec" providerId="ADAL" clId="{7981C84C-AC3E-45C8-9B94-5E0661823CA3}" dt="2022-04-05T04:12:44.377" v="1502" actId="478"/>
          <ac:picMkLst>
            <pc:docMk/>
            <pc:sldMk cId="3142495957" sldId="261"/>
            <ac:picMk id="10" creationId="{7144439A-F616-4FAE-930F-07E4227B4A1F}"/>
          </ac:picMkLst>
        </pc:picChg>
        <pc:picChg chg="add del mod">
          <ac:chgData name="Shivam Bhojani" userId="7855cb7b-0221-4372-8aba-fd7e2c62aeec" providerId="ADAL" clId="{7981C84C-AC3E-45C8-9B94-5E0661823CA3}" dt="2022-04-05T04:12:45.598" v="1504" actId="478"/>
          <ac:picMkLst>
            <pc:docMk/>
            <pc:sldMk cId="3142495957" sldId="261"/>
            <ac:picMk id="11" creationId="{4B488EF7-604F-4FE8-B5C3-20210FF5C1EA}"/>
          </ac:picMkLst>
        </pc:picChg>
        <pc:picChg chg="add del mod">
          <ac:chgData name="Shivam Bhojani" userId="7855cb7b-0221-4372-8aba-fd7e2c62aeec" providerId="ADAL" clId="{7981C84C-AC3E-45C8-9B94-5E0661823CA3}" dt="2022-04-05T04:12:47.236" v="1507" actId="478"/>
          <ac:picMkLst>
            <pc:docMk/>
            <pc:sldMk cId="3142495957" sldId="261"/>
            <ac:picMk id="12" creationId="{315F59B8-177A-4296-BCC4-2175A9D54B40}"/>
          </ac:picMkLst>
        </pc:picChg>
        <pc:picChg chg="add del mod">
          <ac:chgData name="Shivam Bhojani" userId="7855cb7b-0221-4372-8aba-fd7e2c62aeec" providerId="ADAL" clId="{7981C84C-AC3E-45C8-9B94-5E0661823CA3}" dt="2022-04-05T04:12:46.022" v="1505" actId="478"/>
          <ac:picMkLst>
            <pc:docMk/>
            <pc:sldMk cId="3142495957" sldId="261"/>
            <ac:picMk id="13" creationId="{72858F72-5541-4DCC-95C7-D7940FF6A84D}"/>
          </ac:picMkLst>
        </pc:picChg>
        <pc:picChg chg="add del mod">
          <ac:chgData name="Shivam Bhojani" userId="7855cb7b-0221-4372-8aba-fd7e2c62aeec" providerId="ADAL" clId="{7981C84C-AC3E-45C8-9B94-5E0661823CA3}" dt="2022-04-05T04:12:46.443" v="1506" actId="478"/>
          <ac:picMkLst>
            <pc:docMk/>
            <pc:sldMk cId="3142495957" sldId="261"/>
            <ac:picMk id="14" creationId="{D91195E7-4AB0-45E3-8D4D-46AF28BD68C7}"/>
          </ac:picMkLst>
        </pc:picChg>
        <pc:picChg chg="add del mod">
          <ac:chgData name="Shivam Bhojani" userId="7855cb7b-0221-4372-8aba-fd7e2c62aeec" providerId="ADAL" clId="{7981C84C-AC3E-45C8-9B94-5E0661823CA3}" dt="2022-04-05T04:19:15.654" v="1585" actId="478"/>
          <ac:picMkLst>
            <pc:docMk/>
            <pc:sldMk cId="3142495957" sldId="261"/>
            <ac:picMk id="16" creationId="{748FB414-1926-4665-8B7F-4F517C7BF6DC}"/>
          </ac:picMkLst>
        </pc:picChg>
        <pc:picChg chg="add del mod">
          <ac:chgData name="Shivam Bhojani" userId="7855cb7b-0221-4372-8aba-fd7e2c62aeec" providerId="ADAL" clId="{7981C84C-AC3E-45C8-9B94-5E0661823CA3}" dt="2022-04-05T04:19:16.218" v="1586" actId="478"/>
          <ac:picMkLst>
            <pc:docMk/>
            <pc:sldMk cId="3142495957" sldId="261"/>
            <ac:picMk id="17" creationId="{4AE874D5-DCCB-4934-B888-91156EB9084E}"/>
          </ac:picMkLst>
        </pc:picChg>
        <pc:picChg chg="add del mod">
          <ac:chgData name="Shivam Bhojani" userId="7855cb7b-0221-4372-8aba-fd7e2c62aeec" providerId="ADAL" clId="{7981C84C-AC3E-45C8-9B94-5E0661823CA3}" dt="2022-04-05T04:19:16.684" v="1587" actId="478"/>
          <ac:picMkLst>
            <pc:docMk/>
            <pc:sldMk cId="3142495957" sldId="261"/>
            <ac:picMk id="18" creationId="{BB8FFA56-8C37-49C2-9F41-C27F85428B9E}"/>
          </ac:picMkLst>
        </pc:picChg>
        <pc:picChg chg="add del mod">
          <ac:chgData name="Shivam Bhojani" userId="7855cb7b-0221-4372-8aba-fd7e2c62aeec" providerId="ADAL" clId="{7981C84C-AC3E-45C8-9B94-5E0661823CA3}" dt="2022-04-05T04:19:17.234" v="1588" actId="478"/>
          <ac:picMkLst>
            <pc:docMk/>
            <pc:sldMk cId="3142495957" sldId="261"/>
            <ac:picMk id="19" creationId="{916A101A-D030-4A67-9F19-5E4521D55F71}"/>
          </ac:picMkLst>
        </pc:picChg>
        <pc:picChg chg="add del mod">
          <ac:chgData name="Shivam Bhojani" userId="7855cb7b-0221-4372-8aba-fd7e2c62aeec" providerId="ADAL" clId="{7981C84C-AC3E-45C8-9B94-5E0661823CA3}" dt="2022-04-05T04:19:17.693" v="1589" actId="478"/>
          <ac:picMkLst>
            <pc:docMk/>
            <pc:sldMk cId="3142495957" sldId="261"/>
            <ac:picMk id="20" creationId="{35B8CAB8-9BBF-476B-B72E-8B349A58A818}"/>
          </ac:picMkLst>
        </pc:picChg>
        <pc:picChg chg="add del mod">
          <ac:chgData name="Shivam Bhojani" userId="7855cb7b-0221-4372-8aba-fd7e2c62aeec" providerId="ADAL" clId="{7981C84C-AC3E-45C8-9B94-5E0661823CA3}" dt="2022-04-05T04:19:18.178" v="1590" actId="478"/>
          <ac:picMkLst>
            <pc:docMk/>
            <pc:sldMk cId="3142495957" sldId="261"/>
            <ac:picMk id="21" creationId="{98477206-6B8E-418F-8DB1-243C2D0D1897}"/>
          </ac:picMkLst>
        </pc:picChg>
        <pc:picChg chg="add del mod">
          <ac:chgData name="Shivam Bhojani" userId="7855cb7b-0221-4372-8aba-fd7e2c62aeec" providerId="ADAL" clId="{7981C84C-AC3E-45C8-9B94-5E0661823CA3}" dt="2022-04-05T04:19:20.723" v="1595" actId="478"/>
          <ac:picMkLst>
            <pc:docMk/>
            <pc:sldMk cId="3142495957" sldId="261"/>
            <ac:picMk id="22" creationId="{6EACE8A3-C9A2-4066-ACD9-EA7D7EF89319}"/>
          </ac:picMkLst>
        </pc:picChg>
        <pc:picChg chg="add del mod">
          <ac:chgData name="Shivam Bhojani" userId="7855cb7b-0221-4372-8aba-fd7e2c62aeec" providerId="ADAL" clId="{7981C84C-AC3E-45C8-9B94-5E0661823CA3}" dt="2022-04-05T04:19:18.668" v="1591" actId="478"/>
          <ac:picMkLst>
            <pc:docMk/>
            <pc:sldMk cId="3142495957" sldId="261"/>
            <ac:picMk id="23" creationId="{C5231466-FD29-4165-A7ED-70B2C4497B24}"/>
          </ac:picMkLst>
        </pc:picChg>
        <pc:picChg chg="add del mod">
          <ac:chgData name="Shivam Bhojani" userId="7855cb7b-0221-4372-8aba-fd7e2c62aeec" providerId="ADAL" clId="{7981C84C-AC3E-45C8-9B94-5E0661823CA3}" dt="2022-04-05T04:19:19.122" v="1592" actId="478"/>
          <ac:picMkLst>
            <pc:docMk/>
            <pc:sldMk cId="3142495957" sldId="261"/>
            <ac:picMk id="24" creationId="{6EE55ADA-8165-4B41-B57F-4094245F40AF}"/>
          </ac:picMkLst>
        </pc:picChg>
        <pc:picChg chg="add del mod">
          <ac:chgData name="Shivam Bhojani" userId="7855cb7b-0221-4372-8aba-fd7e2c62aeec" providerId="ADAL" clId="{7981C84C-AC3E-45C8-9B94-5E0661823CA3}" dt="2022-04-05T04:19:19.700" v="1593" actId="478"/>
          <ac:picMkLst>
            <pc:docMk/>
            <pc:sldMk cId="3142495957" sldId="261"/>
            <ac:picMk id="25" creationId="{B212BF6E-0079-4A41-A54D-AC7BC8CB29DA}"/>
          </ac:picMkLst>
        </pc:picChg>
        <pc:picChg chg="add del mod">
          <ac:chgData name="Shivam Bhojani" userId="7855cb7b-0221-4372-8aba-fd7e2c62aeec" providerId="ADAL" clId="{7981C84C-AC3E-45C8-9B94-5E0661823CA3}" dt="2022-04-05T04:19:20.151" v="1594" actId="478"/>
          <ac:picMkLst>
            <pc:docMk/>
            <pc:sldMk cId="3142495957" sldId="261"/>
            <ac:picMk id="26" creationId="{9D211217-84D3-4293-8136-0D2241112334}"/>
          </ac:picMkLst>
        </pc:picChg>
        <pc:picChg chg="add del mod">
          <ac:chgData name="Shivam Bhojani" userId="7855cb7b-0221-4372-8aba-fd7e2c62aeec" providerId="ADAL" clId="{7981C84C-AC3E-45C8-9B94-5E0661823CA3}" dt="2022-04-05T04:19:21.186" v="1596" actId="478"/>
          <ac:picMkLst>
            <pc:docMk/>
            <pc:sldMk cId="3142495957" sldId="261"/>
            <ac:picMk id="27" creationId="{ED832C09-9BAB-45AC-BDEB-01E11A398AFD}"/>
          </ac:picMkLst>
        </pc:picChg>
        <pc:picChg chg="add del mod">
          <ac:chgData name="Shivam Bhojani" userId="7855cb7b-0221-4372-8aba-fd7e2c62aeec" providerId="ADAL" clId="{7981C84C-AC3E-45C8-9B94-5E0661823CA3}" dt="2022-04-05T04:19:21.701" v="1597" actId="478"/>
          <ac:picMkLst>
            <pc:docMk/>
            <pc:sldMk cId="3142495957" sldId="261"/>
            <ac:picMk id="28" creationId="{DD064642-6F41-469A-8516-4D5527CE2B85}"/>
          </ac:picMkLst>
        </pc:picChg>
        <pc:picChg chg="add del mod">
          <ac:chgData name="Shivam Bhojani" userId="7855cb7b-0221-4372-8aba-fd7e2c62aeec" providerId="ADAL" clId="{7981C84C-AC3E-45C8-9B94-5E0661823CA3}" dt="2022-04-05T04:19:22.298" v="1598" actId="478"/>
          <ac:picMkLst>
            <pc:docMk/>
            <pc:sldMk cId="3142495957" sldId="261"/>
            <ac:picMk id="29" creationId="{59D0436C-E6AD-43D7-9BE5-6A559DEC9EDE}"/>
          </ac:picMkLst>
        </pc:picChg>
        <pc:picChg chg="add del">
          <ac:chgData name="Shivam Bhojani" userId="7855cb7b-0221-4372-8aba-fd7e2c62aeec" providerId="ADAL" clId="{7981C84C-AC3E-45C8-9B94-5E0661823CA3}" dt="2022-04-05T03:42:31.248" v="482"/>
          <ac:picMkLst>
            <pc:docMk/>
            <pc:sldMk cId="3142495957" sldId="261"/>
            <ac:picMk id="1026" creationId="{B587DD63-F8F3-4DE9-8125-9C18B277E9B1}"/>
          </ac:picMkLst>
        </pc:picChg>
        <pc:picChg chg="add del mod">
          <ac:chgData name="Shivam Bhojani" userId="7855cb7b-0221-4372-8aba-fd7e2c62aeec" providerId="ADAL" clId="{7981C84C-AC3E-45C8-9B94-5E0661823CA3}" dt="2022-04-05T04:19:15.057" v="1584" actId="478"/>
          <ac:picMkLst>
            <pc:docMk/>
            <pc:sldMk cId="3142495957" sldId="261"/>
            <ac:picMk id="1028" creationId="{FE99713A-90BC-4975-931C-7C032C2F5BFD}"/>
          </ac:picMkLst>
        </pc:picChg>
      </pc:sldChg>
      <pc:sldChg chg="modSp mod">
        <pc:chgData name="Shivam Bhojani" userId="7855cb7b-0221-4372-8aba-fd7e2c62aeec" providerId="ADAL" clId="{7981C84C-AC3E-45C8-9B94-5E0661823CA3}" dt="2022-04-05T04:26:48.318" v="1846" actId="20577"/>
        <pc:sldMkLst>
          <pc:docMk/>
          <pc:sldMk cId="1653903229" sldId="262"/>
        </pc:sldMkLst>
        <pc:spChg chg="mod">
          <ac:chgData name="Shivam Bhojani" userId="7855cb7b-0221-4372-8aba-fd7e2c62aeec" providerId="ADAL" clId="{7981C84C-AC3E-45C8-9B94-5E0661823CA3}" dt="2022-04-05T04:24:43.802" v="1724" actId="207"/>
          <ac:spMkLst>
            <pc:docMk/>
            <pc:sldMk cId="1653903229" sldId="262"/>
            <ac:spMk id="2" creationId="{67723543-30A7-4BDB-AE4A-5DE3BABE1D9B}"/>
          </ac:spMkLst>
        </pc:spChg>
        <pc:spChg chg="mod">
          <ac:chgData name="Shivam Bhojani" userId="7855cb7b-0221-4372-8aba-fd7e2c62aeec" providerId="ADAL" clId="{7981C84C-AC3E-45C8-9B94-5E0661823CA3}" dt="2022-04-05T04:26:48.318" v="1846" actId="20577"/>
          <ac:spMkLst>
            <pc:docMk/>
            <pc:sldMk cId="1653903229" sldId="262"/>
            <ac:spMk id="3" creationId="{9CD3B7BD-F221-4CDC-AD6A-A0C5ED27F942}"/>
          </ac:spMkLst>
        </pc:spChg>
        <pc:spChg chg="mod">
          <ac:chgData name="Shivam Bhojani" userId="7855cb7b-0221-4372-8aba-fd7e2c62aeec" providerId="ADAL" clId="{7981C84C-AC3E-45C8-9B94-5E0661823CA3}" dt="2022-04-05T04:26:09.787" v="1739" actId="1076"/>
          <ac:spMkLst>
            <pc:docMk/>
            <pc:sldMk cId="1653903229" sldId="262"/>
            <ac:spMk id="4" creationId="{8928773A-E5D7-4578-8AA0-F023E5798726}"/>
          </ac:spMkLst>
        </pc:spChg>
      </pc:sldChg>
      <pc:sldChg chg="addSp delSp modSp new mod ord setBg">
        <pc:chgData name="Shivam Bhojani" userId="7855cb7b-0221-4372-8aba-fd7e2c62aeec" providerId="ADAL" clId="{7981C84C-AC3E-45C8-9B94-5E0661823CA3}" dt="2022-04-05T04:33:25.459" v="2070" actId="1076"/>
        <pc:sldMkLst>
          <pc:docMk/>
          <pc:sldMk cId="1283714392" sldId="263"/>
        </pc:sldMkLst>
        <pc:spChg chg="mod">
          <ac:chgData name="Shivam Bhojani" userId="7855cb7b-0221-4372-8aba-fd7e2c62aeec" providerId="ADAL" clId="{7981C84C-AC3E-45C8-9B94-5E0661823CA3}" dt="2022-04-05T04:32:07.445" v="1999" actId="1076"/>
          <ac:spMkLst>
            <pc:docMk/>
            <pc:sldMk cId="1283714392" sldId="263"/>
            <ac:spMk id="2" creationId="{E2657C9A-8F83-454E-9EC5-DC7E61EDDF47}"/>
          </ac:spMkLst>
        </pc:spChg>
        <pc:spChg chg="mod">
          <ac:chgData name="Shivam Bhojani" userId="7855cb7b-0221-4372-8aba-fd7e2c62aeec" providerId="ADAL" clId="{7981C84C-AC3E-45C8-9B94-5E0661823CA3}" dt="2022-04-05T04:33:25.459" v="2070" actId="1076"/>
          <ac:spMkLst>
            <pc:docMk/>
            <pc:sldMk cId="1283714392" sldId="263"/>
            <ac:spMk id="3" creationId="{A554B38E-7E90-403D-B7C6-66902D3B93C7}"/>
          </ac:spMkLst>
        </pc:spChg>
        <pc:spChg chg="add del">
          <ac:chgData name="Shivam Bhojani" userId="7855cb7b-0221-4372-8aba-fd7e2c62aeec" providerId="ADAL" clId="{7981C84C-AC3E-45C8-9B94-5E0661823CA3}" dt="2022-04-05T04:31:48.098" v="1993" actId="26606"/>
          <ac:spMkLst>
            <pc:docMk/>
            <pc:sldMk cId="1283714392" sldId="263"/>
            <ac:spMk id="71" creationId="{0864E5C9-52C9-4572-AC75-548B9B9C2648}"/>
          </ac:spMkLst>
        </pc:spChg>
        <pc:spChg chg="add del">
          <ac:chgData name="Shivam Bhojani" userId="7855cb7b-0221-4372-8aba-fd7e2c62aeec" providerId="ADAL" clId="{7981C84C-AC3E-45C8-9B94-5E0661823CA3}" dt="2022-04-05T04:31:48.098" v="1993" actId="26606"/>
          <ac:spMkLst>
            <pc:docMk/>
            <pc:sldMk cId="1283714392" sldId="263"/>
            <ac:spMk id="73" creationId="{45CC6500-4DBD-4C34-BC14-2387FB483BEB}"/>
          </ac:spMkLst>
        </pc:spChg>
        <pc:spChg chg="add del">
          <ac:chgData name="Shivam Bhojani" userId="7855cb7b-0221-4372-8aba-fd7e2c62aeec" providerId="ADAL" clId="{7981C84C-AC3E-45C8-9B94-5E0661823CA3}" dt="2022-04-05T04:31:48.098" v="1993" actId="26606"/>
          <ac:spMkLst>
            <pc:docMk/>
            <pc:sldMk cId="1283714392" sldId="263"/>
            <ac:spMk id="75" creationId="{4E34A3B6-BAD2-4156-BDC6-4736248BFDE0}"/>
          </ac:spMkLst>
        </pc:spChg>
        <pc:spChg chg="add del">
          <ac:chgData name="Shivam Bhojani" userId="7855cb7b-0221-4372-8aba-fd7e2c62aeec" providerId="ADAL" clId="{7981C84C-AC3E-45C8-9B94-5E0661823CA3}" dt="2022-04-05T04:31:50.025" v="1995" actId="26606"/>
          <ac:spMkLst>
            <pc:docMk/>
            <pc:sldMk cId="1283714392" sldId="263"/>
            <ac:spMk id="2052" creationId="{69373E92-F88D-4F0A-94DF-393703E7DA7D}"/>
          </ac:spMkLst>
        </pc:spChg>
        <pc:spChg chg="add del">
          <ac:chgData name="Shivam Bhojani" userId="7855cb7b-0221-4372-8aba-fd7e2c62aeec" providerId="ADAL" clId="{7981C84C-AC3E-45C8-9B94-5E0661823CA3}" dt="2022-04-05T04:31:50.025" v="1995" actId="26606"/>
          <ac:spMkLst>
            <pc:docMk/>
            <pc:sldMk cId="1283714392" sldId="263"/>
            <ac:spMk id="2053" creationId="{C629DAA0-ADF6-43FD-9C99-483F722B56E2}"/>
          </ac:spMkLst>
        </pc:spChg>
        <pc:spChg chg="add del">
          <ac:chgData name="Shivam Bhojani" userId="7855cb7b-0221-4372-8aba-fd7e2c62aeec" providerId="ADAL" clId="{7981C84C-AC3E-45C8-9B94-5E0661823CA3}" dt="2022-04-05T04:31:50.025" v="1995" actId="26606"/>
          <ac:spMkLst>
            <pc:docMk/>
            <pc:sldMk cId="1283714392" sldId="263"/>
            <ac:spMk id="2054" creationId="{F32C8C35-BF44-4CFB-9754-81F07C9812A7}"/>
          </ac:spMkLst>
        </pc:spChg>
        <pc:spChg chg="add">
          <ac:chgData name="Shivam Bhojani" userId="7855cb7b-0221-4372-8aba-fd7e2c62aeec" providerId="ADAL" clId="{7981C84C-AC3E-45C8-9B94-5E0661823CA3}" dt="2022-04-05T04:31:50.033" v="1996" actId="26606"/>
          <ac:spMkLst>
            <pc:docMk/>
            <pc:sldMk cId="1283714392" sldId="263"/>
            <ac:spMk id="2056" creationId="{07CBBDD0-4420-4A50-96AB-392F9B97CF03}"/>
          </ac:spMkLst>
        </pc:spChg>
        <pc:spChg chg="add">
          <ac:chgData name="Shivam Bhojani" userId="7855cb7b-0221-4372-8aba-fd7e2c62aeec" providerId="ADAL" clId="{7981C84C-AC3E-45C8-9B94-5E0661823CA3}" dt="2022-04-05T04:31:50.033" v="1996" actId="26606"/>
          <ac:spMkLst>
            <pc:docMk/>
            <pc:sldMk cId="1283714392" sldId="263"/>
            <ac:spMk id="2057" creationId="{465BA403-54B9-4A0B-BC79-028C495C038E}"/>
          </ac:spMkLst>
        </pc:spChg>
        <pc:spChg chg="add">
          <ac:chgData name="Shivam Bhojani" userId="7855cb7b-0221-4372-8aba-fd7e2c62aeec" providerId="ADAL" clId="{7981C84C-AC3E-45C8-9B94-5E0661823CA3}" dt="2022-04-05T04:31:50.033" v="1996" actId="26606"/>
          <ac:spMkLst>
            <pc:docMk/>
            <pc:sldMk cId="1283714392" sldId="263"/>
            <ac:spMk id="2058" creationId="{DC8C6883-513A-4FE8-8B55-7AA2A13A9BB9}"/>
          </ac:spMkLst>
        </pc:spChg>
        <pc:picChg chg="add mod">
          <ac:chgData name="Shivam Bhojani" userId="7855cb7b-0221-4372-8aba-fd7e2c62aeec" providerId="ADAL" clId="{7981C84C-AC3E-45C8-9B94-5E0661823CA3}" dt="2022-04-05T04:31:50.033" v="1996" actId="26606"/>
          <ac:picMkLst>
            <pc:docMk/>
            <pc:sldMk cId="1283714392" sldId="263"/>
            <ac:picMk id="2050" creationId="{A38EC23C-4376-49C4-816D-5D887C904D99}"/>
          </ac:picMkLst>
        </pc:picChg>
      </pc:sldChg>
      <pc:sldChg chg="addSp delSp modSp new mod">
        <pc:chgData name="Shivam Bhojani" userId="7855cb7b-0221-4372-8aba-fd7e2c62aeec" providerId="ADAL" clId="{7981C84C-AC3E-45C8-9B94-5E0661823CA3}" dt="2022-04-05T04:37:04.539" v="2125" actId="1076"/>
        <pc:sldMkLst>
          <pc:docMk/>
          <pc:sldMk cId="2352429138" sldId="264"/>
        </pc:sldMkLst>
        <pc:spChg chg="add mod">
          <ac:chgData name="Shivam Bhojani" userId="7855cb7b-0221-4372-8aba-fd7e2c62aeec" providerId="ADAL" clId="{7981C84C-AC3E-45C8-9B94-5E0661823CA3}" dt="2022-04-05T04:37:04.539" v="2125" actId="1076"/>
          <ac:spMkLst>
            <pc:docMk/>
            <pc:sldMk cId="2352429138" sldId="264"/>
            <ac:spMk id="4" creationId="{3D2782F7-C970-4537-8907-BAF38E431411}"/>
          </ac:spMkLst>
        </pc:spChg>
        <pc:picChg chg="add del mod">
          <ac:chgData name="Shivam Bhojani" userId="7855cb7b-0221-4372-8aba-fd7e2c62aeec" providerId="ADAL" clId="{7981C84C-AC3E-45C8-9B94-5E0661823CA3}" dt="2022-04-05T04:36:24.096" v="2111" actId="478"/>
          <ac:picMkLst>
            <pc:docMk/>
            <pc:sldMk cId="2352429138" sldId="264"/>
            <ac:picMk id="3074" creationId="{E575E8C6-248C-46CB-8895-F6D661AFBF6A}"/>
          </ac:picMkLst>
        </pc:picChg>
        <pc:picChg chg="add del">
          <ac:chgData name="Shivam Bhojani" userId="7855cb7b-0221-4372-8aba-fd7e2c62aeec" providerId="ADAL" clId="{7981C84C-AC3E-45C8-9B94-5E0661823CA3}" dt="2022-04-05T04:36:11.723" v="2108"/>
          <ac:picMkLst>
            <pc:docMk/>
            <pc:sldMk cId="2352429138" sldId="264"/>
            <ac:picMk id="3076" creationId="{CD7074FC-4BF6-4325-8F9F-C506596CB0E4}"/>
          </ac:picMkLst>
        </pc:picChg>
        <pc:picChg chg="add mod">
          <ac:chgData name="Shivam Bhojani" userId="7855cb7b-0221-4372-8aba-fd7e2c62aeec" providerId="ADAL" clId="{7981C84C-AC3E-45C8-9B94-5E0661823CA3}" dt="2022-04-05T04:37:02.643" v="2124" actId="1076"/>
          <ac:picMkLst>
            <pc:docMk/>
            <pc:sldMk cId="2352429138" sldId="264"/>
            <ac:picMk id="3078" creationId="{2A6CBB79-9104-4F88-9E52-B68F725B85D7}"/>
          </ac:picMkLst>
        </pc:picChg>
      </pc:sldChg>
      <pc:sldChg chg="addSp delSp modSp add mod setBg setClrOvrMap">
        <pc:chgData name="Shivam Bhojani" userId="7855cb7b-0221-4372-8aba-fd7e2c62aeec" providerId="ADAL" clId="{7981C84C-AC3E-45C8-9B94-5E0661823CA3}" dt="2022-04-05T04:40:37.971" v="2162" actId="1076"/>
        <pc:sldMkLst>
          <pc:docMk/>
          <pc:sldMk cId="1734130779" sldId="265"/>
        </pc:sldMkLst>
        <pc:spChg chg="del mod">
          <ac:chgData name="Shivam Bhojani" userId="7855cb7b-0221-4372-8aba-fd7e2c62aeec" providerId="ADAL" clId="{7981C84C-AC3E-45C8-9B94-5E0661823CA3}" dt="2022-04-05T04:39:50.221" v="2143" actId="478"/>
          <ac:spMkLst>
            <pc:docMk/>
            <pc:sldMk cId="1734130779" sldId="265"/>
            <ac:spMk id="4" creationId="{3D2782F7-C970-4537-8907-BAF38E431411}"/>
          </ac:spMkLst>
        </pc:spChg>
        <pc:spChg chg="add del">
          <ac:chgData name="Shivam Bhojani" userId="7855cb7b-0221-4372-8aba-fd7e2c62aeec" providerId="ADAL" clId="{7981C84C-AC3E-45C8-9B94-5E0661823CA3}" dt="2022-04-05T04:39:39.266" v="2139" actId="22"/>
          <ac:spMkLst>
            <pc:docMk/>
            <pc:sldMk cId="1734130779" sldId="265"/>
            <ac:spMk id="5" creationId="{79B8BD8B-3998-44C7-A011-26C3A7F69CDE}"/>
          </ac:spMkLst>
        </pc:spChg>
        <pc:spChg chg="add del">
          <ac:chgData name="Shivam Bhojani" userId="7855cb7b-0221-4372-8aba-fd7e2c62aeec" providerId="ADAL" clId="{7981C84C-AC3E-45C8-9B94-5E0661823CA3}" dt="2022-04-05T04:40:01.623" v="2147" actId="26606"/>
          <ac:spMkLst>
            <pc:docMk/>
            <pc:sldMk cId="1734130779" sldId="265"/>
            <ac:spMk id="71" creationId="{FAB7EB8E-8A2B-48FD-BAC8-437293299F02}"/>
          </ac:spMkLst>
        </pc:spChg>
        <pc:spChg chg="add del">
          <ac:chgData name="Shivam Bhojani" userId="7855cb7b-0221-4372-8aba-fd7e2c62aeec" providerId="ADAL" clId="{7981C84C-AC3E-45C8-9B94-5E0661823CA3}" dt="2022-04-05T04:40:01.623" v="2147" actId="26606"/>
          <ac:spMkLst>
            <pc:docMk/>
            <pc:sldMk cId="1734130779" sldId="265"/>
            <ac:spMk id="73" creationId="{643222AA-4EF1-427F-B292-FAF0CC05B9C0}"/>
          </ac:spMkLst>
        </pc:spChg>
        <pc:spChg chg="add del">
          <ac:chgData name="Shivam Bhojani" userId="7855cb7b-0221-4372-8aba-fd7e2c62aeec" providerId="ADAL" clId="{7981C84C-AC3E-45C8-9B94-5E0661823CA3}" dt="2022-04-05T04:40:03.632" v="2151" actId="26606"/>
          <ac:spMkLst>
            <pc:docMk/>
            <pc:sldMk cId="1734130779" sldId="265"/>
            <ac:spMk id="4100" creationId="{2ABBB681-F4D2-40F2-ACC3-DE0B4B4880EF}"/>
          </ac:spMkLst>
        </pc:spChg>
        <pc:spChg chg="add del">
          <ac:chgData name="Shivam Bhojani" userId="7855cb7b-0221-4372-8aba-fd7e2c62aeec" providerId="ADAL" clId="{7981C84C-AC3E-45C8-9B94-5E0661823CA3}" dt="2022-04-05T04:40:03.632" v="2151" actId="26606"/>
          <ac:spMkLst>
            <pc:docMk/>
            <pc:sldMk cId="1734130779" sldId="265"/>
            <ac:spMk id="4101" creationId="{09388ED0-1FEF-4E11-B488-BD661D1AC1A6}"/>
          </ac:spMkLst>
        </pc:spChg>
        <pc:spChg chg="add del">
          <ac:chgData name="Shivam Bhojani" userId="7855cb7b-0221-4372-8aba-fd7e2c62aeec" providerId="ADAL" clId="{7981C84C-AC3E-45C8-9B94-5E0661823CA3}" dt="2022-04-05T04:40:28.880" v="2157" actId="26606"/>
          <ac:spMkLst>
            <pc:docMk/>
            <pc:sldMk cId="1734130779" sldId="265"/>
            <ac:spMk id="4103" creationId="{F754C990-9493-43C5-A08F-2B9A55F7DF0A}"/>
          </ac:spMkLst>
        </pc:spChg>
        <pc:spChg chg="add del">
          <ac:chgData name="Shivam Bhojani" userId="7855cb7b-0221-4372-8aba-fd7e2c62aeec" providerId="ADAL" clId="{7981C84C-AC3E-45C8-9B94-5E0661823CA3}" dt="2022-04-05T04:40:28.880" v="2157" actId="26606"/>
          <ac:spMkLst>
            <pc:docMk/>
            <pc:sldMk cId="1734130779" sldId="265"/>
            <ac:spMk id="4104" creationId="{B176A2F0-4868-448D-8624-668A960A0E45}"/>
          </ac:spMkLst>
        </pc:spChg>
        <pc:picChg chg="del">
          <ac:chgData name="Shivam Bhojani" userId="7855cb7b-0221-4372-8aba-fd7e2c62aeec" providerId="ADAL" clId="{7981C84C-AC3E-45C8-9B94-5E0661823CA3}" dt="2022-04-05T04:37:48.773" v="2127" actId="478"/>
          <ac:picMkLst>
            <pc:docMk/>
            <pc:sldMk cId="1734130779" sldId="265"/>
            <ac:picMk id="3078" creationId="{2A6CBB79-9104-4F88-9E52-B68F725B85D7}"/>
          </ac:picMkLst>
        </pc:picChg>
        <pc:picChg chg="add mod">
          <ac:chgData name="Shivam Bhojani" userId="7855cb7b-0221-4372-8aba-fd7e2c62aeec" providerId="ADAL" clId="{7981C84C-AC3E-45C8-9B94-5E0661823CA3}" dt="2022-04-05T04:40:37.971" v="2162" actId="1076"/>
          <ac:picMkLst>
            <pc:docMk/>
            <pc:sldMk cId="1734130779" sldId="265"/>
            <ac:picMk id="4098" creationId="{D9F209CD-3F07-4527-97D8-7C480816DE9D}"/>
          </ac:picMkLst>
        </pc:picChg>
      </pc:sldChg>
    </pc:docChg>
  </pc:docChgLst>
  <pc:docChgLst>
    <pc:chgData name="Shivam Bhojani" userId="7855cb7b-0221-4372-8aba-fd7e2c62aeec" providerId="ADAL" clId="{7306A707-AC78-6E4F-804E-FD2E66C8987C}"/>
    <pc:docChg chg="undo redo custSel modSld">
      <pc:chgData name="Shivam Bhojani" userId="7855cb7b-0221-4372-8aba-fd7e2c62aeec" providerId="ADAL" clId="{7306A707-AC78-6E4F-804E-FD2E66C8987C}" dt="2022-04-05T17:56:13.094" v="170"/>
      <pc:docMkLst>
        <pc:docMk/>
      </pc:docMkLst>
      <pc:sldChg chg="modSp">
        <pc:chgData name="Shivam Bhojani" userId="7855cb7b-0221-4372-8aba-fd7e2c62aeec" providerId="ADAL" clId="{7306A707-AC78-6E4F-804E-FD2E66C8987C}" dt="2022-04-05T17:33:26.184" v="53"/>
        <pc:sldMkLst>
          <pc:docMk/>
          <pc:sldMk cId="338345" sldId="257"/>
        </pc:sldMkLst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338345" sldId="257"/>
            <ac:spMk id="2" creationId="{F34D98A8-A559-43A9-9A28-C11619C5536C}"/>
          </ac:spMkLst>
        </pc:spChg>
      </pc:sldChg>
      <pc:sldChg chg="modSp mod">
        <pc:chgData name="Shivam Bhojani" userId="7855cb7b-0221-4372-8aba-fd7e2c62aeec" providerId="ADAL" clId="{7306A707-AC78-6E4F-804E-FD2E66C8987C}" dt="2022-04-05T17:38:10.110" v="149" actId="20577"/>
        <pc:sldMkLst>
          <pc:docMk/>
          <pc:sldMk cId="520957765" sldId="258"/>
        </pc:sldMkLst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520957765" sldId="258"/>
            <ac:spMk id="2" creationId="{67723543-30A7-4BDB-AE4A-5DE3BABE1D9B}"/>
          </ac:spMkLst>
        </pc:spChg>
        <pc:spChg chg="mod">
          <ac:chgData name="Shivam Bhojani" userId="7855cb7b-0221-4372-8aba-fd7e2c62aeec" providerId="ADAL" clId="{7306A707-AC78-6E4F-804E-FD2E66C8987C}" dt="2022-04-05T17:38:10.110" v="149" actId="20577"/>
          <ac:spMkLst>
            <pc:docMk/>
            <pc:sldMk cId="520957765" sldId="258"/>
            <ac:spMk id="3" creationId="{9CD3B7BD-F221-4CDC-AD6A-A0C5ED27F942}"/>
          </ac:spMkLst>
        </pc:spChg>
      </pc:sldChg>
      <pc:sldChg chg="modSp modAnim">
        <pc:chgData name="Shivam Bhojani" userId="7855cb7b-0221-4372-8aba-fd7e2c62aeec" providerId="ADAL" clId="{7306A707-AC78-6E4F-804E-FD2E66C8987C}" dt="2022-04-05T17:54:33.930" v="156"/>
        <pc:sldMkLst>
          <pc:docMk/>
          <pc:sldMk cId="349920236" sldId="259"/>
        </pc:sldMkLst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349920236" sldId="259"/>
            <ac:spMk id="2" creationId="{67723543-30A7-4BDB-AE4A-5DE3BABE1D9B}"/>
          </ac:spMkLst>
        </pc:spChg>
      </pc:sldChg>
      <pc:sldChg chg="modSp">
        <pc:chgData name="Shivam Bhojani" userId="7855cb7b-0221-4372-8aba-fd7e2c62aeec" providerId="ADAL" clId="{7306A707-AC78-6E4F-804E-FD2E66C8987C}" dt="2022-04-05T17:33:26.184" v="53"/>
        <pc:sldMkLst>
          <pc:docMk/>
          <pc:sldMk cId="4245511441" sldId="260"/>
        </pc:sldMkLst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4245511441" sldId="260"/>
            <ac:spMk id="2" creationId="{67723543-30A7-4BDB-AE4A-5DE3BABE1D9B}"/>
          </ac:spMkLst>
        </pc:spChg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4245511441" sldId="260"/>
            <ac:spMk id="3" creationId="{9CD3B7BD-F221-4CDC-AD6A-A0C5ED27F942}"/>
          </ac:spMkLst>
        </pc:spChg>
      </pc:sldChg>
      <pc:sldChg chg="modSp mod">
        <pc:chgData name="Shivam Bhojani" userId="7855cb7b-0221-4372-8aba-fd7e2c62aeec" providerId="ADAL" clId="{7306A707-AC78-6E4F-804E-FD2E66C8987C}" dt="2022-04-05T17:56:13.094" v="170"/>
        <pc:sldMkLst>
          <pc:docMk/>
          <pc:sldMk cId="3142495957" sldId="261"/>
        </pc:sldMkLst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3142495957" sldId="261"/>
            <ac:spMk id="2" creationId="{67723543-30A7-4BDB-AE4A-5DE3BABE1D9B}"/>
          </ac:spMkLst>
        </pc:spChg>
        <pc:graphicFrameChg chg="mod modGraphic">
          <ac:chgData name="Shivam Bhojani" userId="7855cb7b-0221-4372-8aba-fd7e2c62aeec" providerId="ADAL" clId="{7306A707-AC78-6E4F-804E-FD2E66C8987C}" dt="2022-04-05T17:56:13.094" v="170"/>
          <ac:graphicFrameMkLst>
            <pc:docMk/>
            <pc:sldMk cId="3142495957" sldId="261"/>
            <ac:graphicFrameMk id="4" creationId="{58800D09-29D5-41A4-AC55-2C0C558FEB50}"/>
          </ac:graphicFrameMkLst>
        </pc:graphicFrameChg>
      </pc:sldChg>
      <pc:sldChg chg="modSp">
        <pc:chgData name="Shivam Bhojani" userId="7855cb7b-0221-4372-8aba-fd7e2c62aeec" providerId="ADAL" clId="{7306A707-AC78-6E4F-804E-FD2E66C8987C}" dt="2022-04-05T17:33:26.184" v="53"/>
        <pc:sldMkLst>
          <pc:docMk/>
          <pc:sldMk cId="1653903229" sldId="262"/>
        </pc:sldMkLst>
        <pc:spChg chg="mod">
          <ac:chgData name="Shivam Bhojani" userId="7855cb7b-0221-4372-8aba-fd7e2c62aeec" providerId="ADAL" clId="{7306A707-AC78-6E4F-804E-FD2E66C8987C}" dt="2022-04-05T17:33:26.184" v="53"/>
          <ac:spMkLst>
            <pc:docMk/>
            <pc:sldMk cId="1653903229" sldId="262"/>
            <ac:spMk id="2" creationId="{67723543-30A7-4BDB-AE4A-5DE3BABE1D9B}"/>
          </ac:spMkLst>
        </pc:spChg>
      </pc:sldChg>
      <pc:sldChg chg="addSp delSp modSp mod delDesignElem">
        <pc:chgData name="Shivam Bhojani" userId="7855cb7b-0221-4372-8aba-fd7e2c62aeec" providerId="ADAL" clId="{7306A707-AC78-6E4F-804E-FD2E66C8987C}" dt="2022-04-05T17:35:16.838" v="61" actId="1076"/>
        <pc:sldMkLst>
          <pc:docMk/>
          <pc:sldMk cId="1283714392" sldId="263"/>
        </pc:sldMkLst>
        <pc:spChg chg="del mod">
          <ac:chgData name="Shivam Bhojani" userId="7855cb7b-0221-4372-8aba-fd7e2c62aeec" providerId="ADAL" clId="{7306A707-AC78-6E4F-804E-FD2E66C8987C}" dt="2022-04-05T17:30:41.920" v="16" actId="478"/>
          <ac:spMkLst>
            <pc:docMk/>
            <pc:sldMk cId="1283714392" sldId="263"/>
            <ac:spMk id="2" creationId="{E2657C9A-8F83-454E-9EC5-DC7E61EDDF47}"/>
          </ac:spMkLst>
        </pc:spChg>
        <pc:spChg chg="mod ord">
          <ac:chgData name="Shivam Bhojani" userId="7855cb7b-0221-4372-8aba-fd7e2c62aeec" providerId="ADAL" clId="{7306A707-AC78-6E4F-804E-FD2E66C8987C}" dt="2022-04-05T17:33:49.249" v="56" actId="1076"/>
          <ac:spMkLst>
            <pc:docMk/>
            <pc:sldMk cId="1283714392" sldId="263"/>
            <ac:spMk id="3" creationId="{A554B38E-7E90-403D-B7C6-66902D3B93C7}"/>
          </ac:spMkLst>
        </pc:spChg>
        <pc:spChg chg="add del mod">
          <ac:chgData name="Shivam Bhojani" userId="7855cb7b-0221-4372-8aba-fd7e2c62aeec" providerId="ADAL" clId="{7306A707-AC78-6E4F-804E-FD2E66C8987C}" dt="2022-04-05T17:31:06.329" v="23" actId="478"/>
          <ac:spMkLst>
            <pc:docMk/>
            <pc:sldMk cId="1283714392" sldId="263"/>
            <ac:spMk id="7" creationId="{2F54A870-CF65-7747-9199-592BCD09B0BA}"/>
          </ac:spMkLst>
        </pc:spChg>
        <pc:spChg chg="add del">
          <ac:chgData name="Shivam Bhojani" userId="7855cb7b-0221-4372-8aba-fd7e2c62aeec" providerId="ADAL" clId="{7306A707-AC78-6E4F-804E-FD2E66C8987C}" dt="2022-04-05T17:29:57.869" v="6" actId="26606"/>
          <ac:spMkLst>
            <pc:docMk/>
            <pc:sldMk cId="1283714392" sldId="263"/>
            <ac:spMk id="79" creationId="{40DCEEEA-6FE7-4541-9EB2-EF754066EE9B}"/>
          </ac:spMkLst>
        </pc:spChg>
        <pc:spChg chg="add del">
          <ac:chgData name="Shivam Bhojani" userId="7855cb7b-0221-4372-8aba-fd7e2c62aeec" providerId="ADAL" clId="{7306A707-AC78-6E4F-804E-FD2E66C8987C}" dt="2022-04-05T17:29:57.869" v="6" actId="26606"/>
          <ac:spMkLst>
            <pc:docMk/>
            <pc:sldMk cId="1283714392" sldId="263"/>
            <ac:spMk id="81" creationId="{03A72D00-0CA4-4A88-86CE-B1FB393C52C2}"/>
          </ac:spMkLst>
        </pc:spChg>
        <pc:spChg chg="add del">
          <ac:chgData name="Shivam Bhojani" userId="7855cb7b-0221-4372-8aba-fd7e2c62aeec" providerId="ADAL" clId="{7306A707-AC78-6E4F-804E-FD2E66C8987C}" dt="2022-04-05T17:29:57.869" v="6" actId="26606"/>
          <ac:spMkLst>
            <pc:docMk/>
            <pc:sldMk cId="1283714392" sldId="263"/>
            <ac:spMk id="83" creationId="{A1DFCBE5-52C1-48A9-89CF-E7D68CCA1620}"/>
          </ac:spMkLst>
        </pc:spChg>
        <pc:spChg chg="add del">
          <ac:chgData name="Shivam Bhojani" userId="7855cb7b-0221-4372-8aba-fd7e2c62aeec" providerId="ADAL" clId="{7306A707-AC78-6E4F-804E-FD2E66C8987C}" dt="2022-04-05T17:33:02.541" v="45" actId="26606"/>
          <ac:spMkLst>
            <pc:docMk/>
            <pc:sldMk cId="1283714392" sldId="263"/>
            <ac:spMk id="84" creationId="{6B086509-1281-468A-AAAC-1BBEDAE75736}"/>
          </ac:spMkLst>
        </pc:spChg>
        <pc:spChg chg="add del">
          <ac:chgData name="Shivam Bhojani" userId="7855cb7b-0221-4372-8aba-fd7e2c62aeec" providerId="ADAL" clId="{7306A707-AC78-6E4F-804E-FD2E66C8987C}" dt="2022-04-05T17:29:57.869" v="6" actId="26606"/>
          <ac:spMkLst>
            <pc:docMk/>
            <pc:sldMk cId="1283714392" sldId="263"/>
            <ac:spMk id="85" creationId="{EB17C8F6-D357-4254-BBAC-96B01EEBE162}"/>
          </ac:spMkLst>
        </pc:spChg>
        <pc:spChg chg="add del">
          <ac:chgData name="Shivam Bhojani" userId="7855cb7b-0221-4372-8aba-fd7e2c62aeec" providerId="ADAL" clId="{7306A707-AC78-6E4F-804E-FD2E66C8987C}" dt="2022-04-05T17:33:02.541" v="45" actId="26606"/>
          <ac:spMkLst>
            <pc:docMk/>
            <pc:sldMk cId="1283714392" sldId="263"/>
            <ac:spMk id="86" creationId="{EEA73850-2107-4E65-85FE-EDD3F45FCDA2}"/>
          </ac:spMkLst>
        </pc:spChg>
        <pc:spChg chg="add del">
          <ac:chgData name="Shivam Bhojani" userId="7855cb7b-0221-4372-8aba-fd7e2c62aeec" providerId="ADAL" clId="{7306A707-AC78-6E4F-804E-FD2E66C8987C}" dt="2022-04-05T17:30:35.552" v="14" actId="26606"/>
          <ac:spMkLst>
            <pc:docMk/>
            <pc:sldMk cId="1283714392" sldId="263"/>
            <ac:spMk id="2056" creationId="{07CBBDD0-4420-4A50-96AB-392F9B97CF03}"/>
          </ac:spMkLst>
        </pc:spChg>
        <pc:spChg chg="add del">
          <ac:chgData name="Shivam Bhojani" userId="7855cb7b-0221-4372-8aba-fd7e2c62aeec" providerId="ADAL" clId="{7306A707-AC78-6E4F-804E-FD2E66C8987C}" dt="2022-04-05T17:30:35.552" v="14" actId="26606"/>
          <ac:spMkLst>
            <pc:docMk/>
            <pc:sldMk cId="1283714392" sldId="263"/>
            <ac:spMk id="2057" creationId="{465BA403-54B9-4A0B-BC79-028C495C038E}"/>
          </ac:spMkLst>
        </pc:spChg>
        <pc:spChg chg="add del">
          <ac:chgData name="Shivam Bhojani" userId="7855cb7b-0221-4372-8aba-fd7e2c62aeec" providerId="ADAL" clId="{7306A707-AC78-6E4F-804E-FD2E66C8987C}" dt="2022-04-05T17:30:35.552" v="14" actId="26606"/>
          <ac:spMkLst>
            <pc:docMk/>
            <pc:sldMk cId="1283714392" sldId="263"/>
            <ac:spMk id="2058" creationId="{DC8C6883-513A-4FE8-8B55-7AA2A13A9BB9}"/>
          </ac:spMkLst>
        </pc:spChg>
        <pc:spChg chg="add del">
          <ac:chgData name="Shivam Bhojani" userId="7855cb7b-0221-4372-8aba-fd7e2c62aeec" providerId="ADAL" clId="{7306A707-AC78-6E4F-804E-FD2E66C8987C}" dt="2022-04-05T17:30:11.656" v="10"/>
          <ac:spMkLst>
            <pc:docMk/>
            <pc:sldMk cId="1283714392" sldId="263"/>
            <ac:spMk id="2060" creationId="{4B392D36-B685-45E0-B197-6EE5D748093B}"/>
          </ac:spMkLst>
        </pc:spChg>
        <pc:spChg chg="add del">
          <ac:chgData name="Shivam Bhojani" userId="7855cb7b-0221-4372-8aba-fd7e2c62aeec" providerId="ADAL" clId="{7306A707-AC78-6E4F-804E-FD2E66C8987C}" dt="2022-04-05T17:30:11.656" v="10"/>
          <ac:spMkLst>
            <pc:docMk/>
            <pc:sldMk cId="1283714392" sldId="263"/>
            <ac:spMk id="2061" creationId="{9DCA8533-CC5E-4754-9A04-047EDE49E0F9}"/>
          </ac:spMkLst>
        </pc:spChg>
        <pc:spChg chg="add del">
          <ac:chgData name="Shivam Bhojani" userId="7855cb7b-0221-4372-8aba-fd7e2c62aeec" providerId="ADAL" clId="{7306A707-AC78-6E4F-804E-FD2E66C8987C}" dt="2022-04-05T17:33:26.184" v="53"/>
          <ac:spMkLst>
            <pc:docMk/>
            <pc:sldMk cId="1283714392" sldId="263"/>
            <ac:spMk id="2062" creationId="{4B392D36-B685-45E0-B197-6EE5D748093B}"/>
          </ac:spMkLst>
        </pc:spChg>
        <pc:spChg chg="add del">
          <ac:chgData name="Shivam Bhojani" userId="7855cb7b-0221-4372-8aba-fd7e2c62aeec" providerId="ADAL" clId="{7306A707-AC78-6E4F-804E-FD2E66C8987C}" dt="2022-04-05T17:33:26.184" v="53"/>
          <ac:spMkLst>
            <pc:docMk/>
            <pc:sldMk cId="1283714392" sldId="263"/>
            <ac:spMk id="2063" creationId="{9DCA8533-CC5E-4754-9A04-047EDE49E0F9}"/>
          </ac:spMkLst>
        </pc:spChg>
        <pc:spChg chg="add del">
          <ac:chgData name="Shivam Bhojani" userId="7855cb7b-0221-4372-8aba-fd7e2c62aeec" providerId="ADAL" clId="{7306A707-AC78-6E4F-804E-FD2E66C8987C}" dt="2022-04-05T17:33:03.839" v="48" actId="26606"/>
          <ac:spMkLst>
            <pc:docMk/>
            <pc:sldMk cId="1283714392" sldId="263"/>
            <ac:spMk id="2065" creationId="{4B392D36-B685-45E0-B197-6EE5D748093B}"/>
          </ac:spMkLst>
        </pc:spChg>
        <pc:spChg chg="add del">
          <ac:chgData name="Shivam Bhojani" userId="7855cb7b-0221-4372-8aba-fd7e2c62aeec" providerId="ADAL" clId="{7306A707-AC78-6E4F-804E-FD2E66C8987C}" dt="2022-04-05T17:33:03.839" v="48" actId="26606"/>
          <ac:spMkLst>
            <pc:docMk/>
            <pc:sldMk cId="1283714392" sldId="263"/>
            <ac:spMk id="2066" creationId="{9DCA8533-CC5E-4754-9A04-047EDE49E0F9}"/>
          </ac:spMkLst>
        </pc:spChg>
        <pc:picChg chg="add del mod">
          <ac:chgData name="Shivam Bhojani" userId="7855cb7b-0221-4372-8aba-fd7e2c62aeec" providerId="ADAL" clId="{7306A707-AC78-6E4F-804E-FD2E66C8987C}" dt="2022-04-05T17:30:15.584" v="12" actId="478"/>
          <ac:picMkLst>
            <pc:docMk/>
            <pc:sldMk cId="1283714392" sldId="263"/>
            <ac:picMk id="4" creationId="{34CB264B-4326-604D-9106-872D07B4DA82}"/>
          </ac:picMkLst>
        </pc:picChg>
        <pc:picChg chg="add mod ord">
          <ac:chgData name="Shivam Bhojani" userId="7855cb7b-0221-4372-8aba-fd7e2c62aeec" providerId="ADAL" clId="{7306A707-AC78-6E4F-804E-FD2E66C8987C}" dt="2022-04-05T17:33:03.839" v="48" actId="26606"/>
          <ac:picMkLst>
            <pc:docMk/>
            <pc:sldMk cId="1283714392" sldId="263"/>
            <ac:picMk id="5" creationId="{713F54D7-3974-9F4A-8F0C-3CD03791FD25}"/>
          </ac:picMkLst>
        </pc:picChg>
        <pc:picChg chg="add mod">
          <ac:chgData name="Shivam Bhojani" userId="7855cb7b-0221-4372-8aba-fd7e2c62aeec" providerId="ADAL" clId="{7306A707-AC78-6E4F-804E-FD2E66C8987C}" dt="2022-04-05T17:33:10.752" v="50" actId="1076"/>
          <ac:picMkLst>
            <pc:docMk/>
            <pc:sldMk cId="1283714392" sldId="263"/>
            <ac:picMk id="8" creationId="{DE00B3E0-9471-0544-8662-7DFC43719051}"/>
          </ac:picMkLst>
        </pc:picChg>
        <pc:picChg chg="add mod">
          <ac:chgData name="Shivam Bhojani" userId="7855cb7b-0221-4372-8aba-fd7e2c62aeec" providerId="ADAL" clId="{7306A707-AC78-6E4F-804E-FD2E66C8987C}" dt="2022-04-05T17:35:16.838" v="61" actId="1076"/>
          <ac:picMkLst>
            <pc:docMk/>
            <pc:sldMk cId="1283714392" sldId="263"/>
            <ac:picMk id="25" creationId="{FB79922B-1E57-E24D-B3E2-99A2EDDFF802}"/>
          </ac:picMkLst>
        </pc:picChg>
        <pc:picChg chg="del mod ord">
          <ac:chgData name="Shivam Bhojani" userId="7855cb7b-0221-4372-8aba-fd7e2c62aeec" providerId="ADAL" clId="{7306A707-AC78-6E4F-804E-FD2E66C8987C}" dt="2022-04-05T17:32:56.111" v="41" actId="478"/>
          <ac:picMkLst>
            <pc:docMk/>
            <pc:sldMk cId="1283714392" sldId="263"/>
            <ac:picMk id="2050" creationId="{A38EC23C-4376-49C4-816D-5D887C904D99}"/>
          </ac:picMkLst>
        </pc:picChg>
      </pc:sldChg>
    </pc:docChg>
  </pc:docChgLst>
  <pc:docChgLst>
    <pc:chgData name="Naga Pavan Srivathsav Chevuru" userId="S::ng490417@dal.ca::5d518d7a-6b3f-4c7b-80c5-9e5f00ebdd5e" providerId="AD" clId="Web-{8B8FB76F-C353-B3CB-F201-BA9391CE19CC}"/>
    <pc:docChg chg="addSld modSld">
      <pc:chgData name="Naga Pavan Srivathsav Chevuru" userId="S::ng490417@dal.ca::5d518d7a-6b3f-4c7b-80c5-9e5f00ebdd5e" providerId="AD" clId="Web-{8B8FB76F-C353-B3CB-F201-BA9391CE19CC}" dt="2022-04-05T23:51:05.632" v="162" actId="1076"/>
      <pc:docMkLst>
        <pc:docMk/>
      </pc:docMkLst>
      <pc:sldChg chg="modSp">
        <pc:chgData name="Naga Pavan Srivathsav Chevuru" userId="S::ng490417@dal.ca::5d518d7a-6b3f-4c7b-80c5-9e5f00ebdd5e" providerId="AD" clId="Web-{8B8FB76F-C353-B3CB-F201-BA9391CE19CC}" dt="2022-04-05T23:26:12.219" v="148" actId="20577"/>
        <pc:sldMkLst>
          <pc:docMk/>
          <pc:sldMk cId="4245511441" sldId="260"/>
        </pc:sldMkLst>
        <pc:spChg chg="mod">
          <ac:chgData name="Naga Pavan Srivathsav Chevuru" userId="S::ng490417@dal.ca::5d518d7a-6b3f-4c7b-80c5-9e5f00ebdd5e" providerId="AD" clId="Web-{8B8FB76F-C353-B3CB-F201-BA9391CE19CC}" dt="2022-04-05T23:26:12.219" v="148" actId="20577"/>
          <ac:spMkLst>
            <pc:docMk/>
            <pc:sldMk cId="4245511441" sldId="260"/>
            <ac:spMk id="3" creationId="{9CD3B7BD-F221-4CDC-AD6A-A0C5ED27F942}"/>
          </ac:spMkLst>
        </pc:spChg>
      </pc:sldChg>
      <pc:sldChg chg="modSp">
        <pc:chgData name="Naga Pavan Srivathsav Chevuru" userId="S::ng490417@dal.ca::5d518d7a-6b3f-4c7b-80c5-9e5f00ebdd5e" providerId="AD" clId="Web-{8B8FB76F-C353-B3CB-F201-BA9391CE19CC}" dt="2022-04-05T23:09:42.464" v="107" actId="20577"/>
        <pc:sldMkLst>
          <pc:docMk/>
          <pc:sldMk cId="1653903229" sldId="262"/>
        </pc:sldMkLst>
        <pc:spChg chg="mod">
          <ac:chgData name="Naga Pavan Srivathsav Chevuru" userId="S::ng490417@dal.ca::5d518d7a-6b3f-4c7b-80c5-9e5f00ebdd5e" providerId="AD" clId="Web-{8B8FB76F-C353-B3CB-F201-BA9391CE19CC}" dt="2022-04-05T23:09:42.464" v="107" actId="20577"/>
          <ac:spMkLst>
            <pc:docMk/>
            <pc:sldMk cId="1653903229" sldId="262"/>
            <ac:spMk id="4" creationId="{8928773A-E5D7-4578-8AA0-F023E5798726}"/>
          </ac:spMkLst>
        </pc:spChg>
      </pc:sldChg>
      <pc:sldChg chg="addSp delSp modSp new mod setBg">
        <pc:chgData name="Naga Pavan Srivathsav Chevuru" userId="S::ng490417@dal.ca::5d518d7a-6b3f-4c7b-80c5-9e5f00ebdd5e" providerId="AD" clId="Web-{8B8FB76F-C353-B3CB-F201-BA9391CE19CC}" dt="2022-04-05T23:51:05.632" v="162" actId="1076"/>
        <pc:sldMkLst>
          <pc:docMk/>
          <pc:sldMk cId="402184098" sldId="266"/>
        </pc:sldMkLst>
        <pc:spChg chg="mod">
          <ac:chgData name="Naga Pavan Srivathsav Chevuru" userId="S::ng490417@dal.ca::5d518d7a-6b3f-4c7b-80c5-9e5f00ebdd5e" providerId="AD" clId="Web-{8B8FB76F-C353-B3CB-F201-BA9391CE19CC}" dt="2022-04-05T23:50:42.257" v="158" actId="20577"/>
          <ac:spMkLst>
            <pc:docMk/>
            <pc:sldMk cId="402184098" sldId="266"/>
            <ac:spMk id="2" creationId="{E3518D20-B947-1F2B-539D-A28D47A21131}"/>
          </ac:spMkLst>
        </pc:spChg>
        <pc:spChg chg="del">
          <ac:chgData name="Naga Pavan Srivathsav Chevuru" userId="S::ng490417@dal.ca::5d518d7a-6b3f-4c7b-80c5-9e5f00ebdd5e" providerId="AD" clId="Web-{8B8FB76F-C353-B3CB-F201-BA9391CE19CC}" dt="2022-04-05T23:50:24.507" v="155"/>
          <ac:spMkLst>
            <pc:docMk/>
            <pc:sldMk cId="402184098" sldId="266"/>
            <ac:spMk id="3" creationId="{00C639B6-4B7D-6462-3724-5FB0DB1636C5}"/>
          </ac:spMkLst>
        </pc:spChg>
        <pc:spChg chg="add">
          <ac:chgData name="Naga Pavan Srivathsav Chevuru" userId="S::ng490417@dal.ca::5d518d7a-6b3f-4c7b-80c5-9e5f00ebdd5e" providerId="AD" clId="Web-{8B8FB76F-C353-B3CB-F201-BA9391CE19CC}" dt="2022-04-05T23:50:29.429" v="156"/>
          <ac:spMkLst>
            <pc:docMk/>
            <pc:sldMk cId="402184098" sldId="266"/>
            <ac:spMk id="9" creationId="{DB8424AB-D56B-4256-866A-5B54DE93C20F}"/>
          </ac:spMkLst>
        </pc:spChg>
        <pc:spChg chg="add">
          <ac:chgData name="Naga Pavan Srivathsav Chevuru" userId="S::ng490417@dal.ca::5d518d7a-6b3f-4c7b-80c5-9e5f00ebdd5e" providerId="AD" clId="Web-{8B8FB76F-C353-B3CB-F201-BA9391CE19CC}" dt="2022-04-05T23:50:29.429" v="156"/>
          <ac:spMkLst>
            <pc:docMk/>
            <pc:sldMk cId="402184098" sldId="266"/>
            <ac:spMk id="11" creationId="{FC999C28-AD33-4EB7-A5F1-C06D10A5FDF7}"/>
          </ac:spMkLst>
        </pc:spChg>
        <pc:spChg chg="add">
          <ac:chgData name="Naga Pavan Srivathsav Chevuru" userId="S::ng490417@dal.ca::5d518d7a-6b3f-4c7b-80c5-9e5f00ebdd5e" providerId="AD" clId="Web-{8B8FB76F-C353-B3CB-F201-BA9391CE19CC}" dt="2022-04-05T23:50:29.429" v="156"/>
          <ac:spMkLst>
            <pc:docMk/>
            <pc:sldMk cId="402184098" sldId="266"/>
            <ac:spMk id="13" creationId="{9203ABB4-7E2A-4248-9FE7-4A419AFF2F17}"/>
          </ac:spMkLst>
        </pc:spChg>
        <pc:spChg chg="add">
          <ac:chgData name="Naga Pavan Srivathsav Chevuru" userId="S::ng490417@dal.ca::5d518d7a-6b3f-4c7b-80c5-9e5f00ebdd5e" providerId="AD" clId="Web-{8B8FB76F-C353-B3CB-F201-BA9391CE19CC}" dt="2022-04-05T23:50:29.429" v="156"/>
          <ac:spMkLst>
            <pc:docMk/>
            <pc:sldMk cId="402184098" sldId="266"/>
            <ac:spMk id="15" creationId="{3126970D-C1E5-4FB1-84E8-86CB9CED1C80}"/>
          </ac:spMkLst>
        </pc:spChg>
        <pc:picChg chg="add mod ord">
          <ac:chgData name="Naga Pavan Srivathsav Chevuru" userId="S::ng490417@dal.ca::5d518d7a-6b3f-4c7b-80c5-9e5f00ebdd5e" providerId="AD" clId="Web-{8B8FB76F-C353-B3CB-F201-BA9391CE19CC}" dt="2022-04-05T23:51:05.632" v="162" actId="1076"/>
          <ac:picMkLst>
            <pc:docMk/>
            <pc:sldMk cId="402184098" sldId="266"/>
            <ac:picMk id="4" creationId="{AC3D4D64-9A63-8063-D4FC-9A190EB68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7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6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3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5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DC4115-1D2E-4A27-ABB6-42983846563E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24361F-113F-4043-9F1C-FDE3EBA8D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u-web.herokuapp.com/" TargetMode="External"/><Relationship Id="rId2" Type="http://schemas.openxmlformats.org/officeDocument/2006/relationships/hyperlink" Target="https://careu-staging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check-mark-butt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78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80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4B38E-7E90-403D-B7C6-66902D3B9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91" y="4527333"/>
            <a:ext cx="9042792" cy="153279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Final Project Demonstration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Group: 6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Professor: Dr. Tushar Sharma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TA: Ruchi Shinde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F54D7-3974-9F4A-8F0C-3CD03791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0" y="1496610"/>
            <a:ext cx="6038719" cy="1932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0B3E0-9471-0544-8662-7DFC4371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39" y="747378"/>
            <a:ext cx="4036806" cy="308540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B79922B-1E57-E24D-B3E2-99A2EDD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89" y="4930063"/>
            <a:ext cx="2899680" cy="727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71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D9F209CD-3F07-4527-97D8-7C480816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01" y="2437887"/>
            <a:ext cx="3580597" cy="23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3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98A8-A559-43A9-9A28-C11619C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Team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D297-BF83-4A79-8199-76B1839A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944" y="612559"/>
            <a:ext cx="5809547" cy="2707689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Development Team – Group 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Sai </a:t>
            </a:r>
            <a:r>
              <a:rPr lang="en-IN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Chinthirla</a:t>
            </a: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(B00911631)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Shivam Bhojani (B00895637)</a:t>
            </a:r>
            <a:endParaRPr lang="en-IN" sz="1200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Naga Pavan </a:t>
            </a:r>
            <a:r>
              <a:rPr lang="en-IN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Srivathsav</a:t>
            </a: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Chevuru</a:t>
            </a: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(B00893685)</a:t>
            </a:r>
            <a:endParaRPr lang="en-IN" sz="1200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Bijitashya</a:t>
            </a: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Birinchi</a:t>
            </a: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(B00894879)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Heli Bhavsar (B00873208)</a:t>
            </a: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890BE7-B685-4C6F-A3E8-78E97719B09C}"/>
              </a:ext>
            </a:extLst>
          </p:cNvPr>
          <p:cNvSpPr txBox="1">
            <a:spLocks/>
          </p:cNvSpPr>
          <p:nvPr/>
        </p:nvSpPr>
        <p:spPr>
          <a:xfrm>
            <a:off x="3900944" y="3700024"/>
            <a:ext cx="5809547" cy="27076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solidFill>
                  <a:schemeClr val="accent1"/>
                </a:solidFill>
              </a:rPr>
              <a:t>Client Team – Group 14</a:t>
            </a:r>
            <a:endParaRPr lang="en-IN" sz="2800" b="1" u="sng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Dharminsinh</a:t>
            </a: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IN" sz="1200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Pankajsinh</a:t>
            </a: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 Rathod (B00908277)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TejaswiniRallapalli</a:t>
            </a: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 (B00888478)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SparshPurwar</a:t>
            </a: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 (B00885683)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Nirav </a:t>
            </a:r>
            <a:r>
              <a:rPr lang="en-IN" sz="1200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Radadiya</a:t>
            </a: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 (B00909651)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ShivamRank</a:t>
            </a:r>
            <a:r>
              <a:rPr lang="en-IN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 (B00897772) </a:t>
            </a:r>
          </a:p>
        </p:txBody>
      </p:sp>
    </p:spTree>
    <p:extLst>
      <p:ext uri="{BB962C8B-B14F-4D97-AF65-F5344CB8AC3E}">
        <p14:creationId xmlns:p14="http://schemas.microsoft.com/office/powerpoint/2010/main" val="3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543-30A7-4BDB-AE4A-5DE3BAB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B7BD-F221-4CDC-AD6A-A0C5ED2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347" y="864108"/>
            <a:ext cx="7315200" cy="512064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CareU</a:t>
            </a:r>
            <a:r>
              <a:rPr lang="en-US" dirty="0">
                <a:solidFill>
                  <a:schemeClr val="tx1"/>
                </a:solidFill>
              </a:rPr>
              <a:t> is an appointment scheduler with doctor for both online and offline consult.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provides various filters to search from a multitude of options of doctors to get the best fit for patient's needs.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Provides Email alerts to patients regarding the prescription by the doctor.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Doctors can vary the availability times based on their schedule.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Patients can book appointments as well as cancel their appointments with doctors.</a:t>
            </a:r>
          </a:p>
        </p:txBody>
      </p:sp>
    </p:spTree>
    <p:extLst>
      <p:ext uri="{BB962C8B-B14F-4D97-AF65-F5344CB8AC3E}">
        <p14:creationId xmlns:p14="http://schemas.microsoft.com/office/powerpoint/2010/main" val="5209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543-30A7-4BDB-AE4A-5DE3BAB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B7BD-F221-4CDC-AD6A-A0C5ED2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59" y="536700"/>
            <a:ext cx="6634579" cy="21517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 Statistics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JIRA tickets = 80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User Stories = 25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Task = 44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Bugs = 11</a:t>
            </a:r>
            <a:endParaRPr lang="en-IN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1C584-E3E2-4361-A85D-23CF3C88A518}"/>
              </a:ext>
            </a:extLst>
          </p:cNvPr>
          <p:cNvSpPr txBox="1"/>
          <p:nvPr/>
        </p:nvSpPr>
        <p:spPr>
          <a:xfrm>
            <a:off x="4002444" y="2824263"/>
            <a:ext cx="4227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Task Completed by each member:</a:t>
            </a:r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F28F7B-46FD-45B9-A2A5-67C4A6895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9907"/>
              </p:ext>
            </p:extLst>
          </p:nvPr>
        </p:nvGraphicFramePr>
        <p:xfrm>
          <a:off x="4136994" y="3243162"/>
          <a:ext cx="6995604" cy="288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6">
                  <a:extLst>
                    <a:ext uri="{9D8B030D-6E8A-4147-A177-3AD203B41FA5}">
                      <a16:colId xmlns:a16="http://schemas.microsoft.com/office/drawing/2014/main" val="425409020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4134022113"/>
                    </a:ext>
                  </a:extLst>
                </a:gridCol>
                <a:gridCol w="923396">
                  <a:extLst>
                    <a:ext uri="{9D8B030D-6E8A-4147-A177-3AD203B41FA5}">
                      <a16:colId xmlns:a16="http://schemas.microsoft.com/office/drawing/2014/main" val="2951705664"/>
                    </a:ext>
                  </a:extLst>
                </a:gridCol>
                <a:gridCol w="1389296">
                  <a:extLst>
                    <a:ext uri="{9D8B030D-6E8A-4147-A177-3AD203B41FA5}">
                      <a16:colId xmlns:a16="http://schemas.microsoft.com/office/drawing/2014/main" val="3404436642"/>
                    </a:ext>
                  </a:extLst>
                </a:gridCol>
                <a:gridCol w="1389296">
                  <a:extLst>
                    <a:ext uri="{9D8B030D-6E8A-4147-A177-3AD203B41FA5}">
                      <a16:colId xmlns:a16="http://schemas.microsoft.com/office/drawing/2014/main" val="2937456341"/>
                    </a:ext>
                  </a:extLst>
                </a:gridCol>
              </a:tblGrid>
              <a:tr h="608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Member Name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Stories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Bugs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91903"/>
                  </a:ext>
                </a:extLst>
              </a:tr>
              <a:tr h="608850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Naga Pavan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Srivathsav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Chevuru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96071"/>
                  </a:ext>
                </a:extLst>
              </a:tr>
              <a:tr h="57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Bijitashya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Birinchi</a:t>
                      </a:r>
                      <a:endParaRPr lang="en-IN" sz="16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endParaRPr lang="en-IN" sz="1600" b="0" i="0" kern="12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65304"/>
                  </a:ext>
                </a:extLst>
              </a:tr>
              <a:tr h="352747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Heli Bhavsar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28645"/>
                  </a:ext>
                </a:extLst>
              </a:tr>
              <a:tr h="352747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Shivam Bhojani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05982"/>
                  </a:ext>
                </a:extLst>
              </a:tr>
              <a:tr h="352747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Sai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Chinthirla</a:t>
                      </a:r>
                      <a:endParaRPr lang="en-IN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1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543-30A7-4BDB-AE4A-5DE3BAB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B7BD-F221-4CDC-AD6A-A0C5ED27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Heroku Test Environment: </a:t>
            </a:r>
            <a:r>
              <a:rPr lang="en-US" dirty="0">
                <a:ea typeface="+mn-lt"/>
                <a:cs typeface="+mn-lt"/>
                <a:hlinkClick r:id="rId2"/>
              </a:rPr>
              <a:t>https://careu-staging.herokuapp.com/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Heroku Production Environment: </a:t>
            </a:r>
            <a:r>
              <a:rPr lang="en-US" dirty="0">
                <a:ea typeface="+mn-lt"/>
                <a:cs typeface="+mn-lt"/>
                <a:hlinkClick r:id="rId3"/>
              </a:rPr>
              <a:t>https://careu-web.herokuapp.com/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5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543-30A7-4BDB-AE4A-5DE3BAB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800D09-29D5-41A4-AC55-2C0C558FE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66476"/>
              </p:ext>
            </p:extLst>
          </p:nvPr>
        </p:nvGraphicFramePr>
        <p:xfrm>
          <a:off x="3781887" y="142748"/>
          <a:ext cx="7713411" cy="6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3">
                  <a:extLst>
                    <a:ext uri="{9D8B030D-6E8A-4147-A177-3AD203B41FA5}">
                      <a16:colId xmlns:a16="http://schemas.microsoft.com/office/drawing/2014/main" val="2219333617"/>
                    </a:ext>
                  </a:extLst>
                </a:gridCol>
                <a:gridCol w="5094500">
                  <a:extLst>
                    <a:ext uri="{9D8B030D-6E8A-4147-A177-3AD203B41FA5}">
                      <a16:colId xmlns:a16="http://schemas.microsoft.com/office/drawing/2014/main" val="4128521440"/>
                    </a:ext>
                  </a:extLst>
                </a:gridCol>
                <a:gridCol w="1411548">
                  <a:extLst>
                    <a:ext uri="{9D8B030D-6E8A-4147-A177-3AD203B41FA5}">
                      <a16:colId xmlns:a16="http://schemas.microsoft.com/office/drawing/2014/main" val="125667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Given By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Goals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 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 Sign Up / Login 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CA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 Sign Up / Login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8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Gmail Login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 can upload license proof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4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Appointment scheduling by patient user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16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 can give prescription for each scheduled appointment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Alert patients via email when doctor writes prescription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5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 Bills at the end of Appointment Booking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 can see their Past, Current and Future booked appointments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7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 user can edit his/her details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 user can edit his/her details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3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 can give feedback on Past Appointments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6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Search Doctor based on various filter options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Suggested by Dev team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Payment feature: Patient can pay online at the time of booking appointment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8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Suggested by Dev team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 can set their availability from the portal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Suggested by Dev team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Patient’s diseases data is encrypted, respecting the privacy of users.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CA" b="0" i="0" u="sng" dirty="0">
                          <a:solidFill>
                            <a:srgbClr val="2458A1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✅</a:t>
                      </a:r>
                      <a:endParaRPr lang="en-IN" sz="16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6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49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8D20-B947-1F2B-539D-A28D47A2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 dirty="0" err="1"/>
              <a:t>QScored</a:t>
            </a:r>
            <a:r>
              <a:rPr lang="en-US" sz="5900" spc="-100" dirty="0"/>
              <a:t> Quality Graph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3D4D64-9A63-8063-D4FC-9A190EB68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799" y="254594"/>
            <a:ext cx="9653881" cy="38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543-30A7-4BDB-AE4A-5DE3BAB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B7BD-F221-4CDC-AD6A-A0C5ED2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696" y="639194"/>
            <a:ext cx="6026554" cy="23525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Learnings: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Experienced the simulated Client and Development environment similar to real industry standards.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Explored new framework.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Experienced the whole SDLC.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Team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28773A-E5D7-4578-8AA0-F023E5798726}"/>
              </a:ext>
            </a:extLst>
          </p:cNvPr>
          <p:cNvSpPr txBox="1">
            <a:spLocks/>
          </p:cNvSpPr>
          <p:nvPr/>
        </p:nvSpPr>
        <p:spPr>
          <a:xfrm>
            <a:off x="4811696" y="3513206"/>
            <a:ext cx="6026554" cy="2124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If we get chance to repeat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Would focus more on the UI to increase the user experience and making it easy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Making the product compliant with various medical policy and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Enhance the payment feature with refund policy as per the business requirement.</a:t>
            </a:r>
          </a:p>
          <a:p>
            <a:pPr marL="457200" indent="-457200">
              <a:buFont typeface="+mj-lt"/>
              <a:buAutoNum type="arabicParenR"/>
            </a:pPr>
            <a:endParaRPr lang="en-IN" sz="1400" dirty="0"/>
          </a:p>
          <a:p>
            <a:pPr marL="457200" indent="-457200">
              <a:buFont typeface="+mj-lt"/>
              <a:buAutoNum type="arabicParenR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539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782F7-C970-4537-8907-BAF38E431411}"/>
              </a:ext>
            </a:extLst>
          </p:cNvPr>
          <p:cNvSpPr txBox="1"/>
          <p:nvPr/>
        </p:nvSpPr>
        <p:spPr>
          <a:xfrm>
            <a:off x="4527613" y="2802883"/>
            <a:ext cx="2539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54EA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IN" sz="3200" b="1" dirty="0">
              <a:solidFill>
                <a:srgbClr val="054EA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2A6CBB79-9104-4F88-9E52-B68F725B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934" y="2629632"/>
            <a:ext cx="1054388" cy="10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291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4729764794249AD0A90DD31999198" ma:contentTypeVersion="10" ma:contentTypeDescription="Create a new document." ma:contentTypeScope="" ma:versionID="18233c1e3d0edbd5d9b1217625ac918a">
  <xsd:schema xmlns:xsd="http://www.w3.org/2001/XMLSchema" xmlns:xs="http://www.w3.org/2001/XMLSchema" xmlns:p="http://schemas.microsoft.com/office/2006/metadata/properties" xmlns:ns3="b5f80fd1-86f0-4f62-b11d-32f347c93820" xmlns:ns4="5e1d5add-1eb8-4ca8-b196-aa3f2a870a90" targetNamespace="http://schemas.microsoft.com/office/2006/metadata/properties" ma:root="true" ma:fieldsID="693b5ea452768a81fc59780885f21024" ns3:_="" ns4:_="">
    <xsd:import namespace="b5f80fd1-86f0-4f62-b11d-32f347c93820"/>
    <xsd:import namespace="5e1d5add-1eb8-4ca8-b196-aa3f2a870a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80fd1-86f0-4f62-b11d-32f347c938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d5add-1eb8-4ca8-b196-aa3f2a870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6FF4D0-8F9E-4919-A870-C853D7933A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B0D80-6CF1-4084-91B4-7F226F1F6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80fd1-86f0-4f62-b11d-32f347c93820"/>
    <ds:schemaRef ds:uri="5e1d5add-1eb8-4ca8-b196-aa3f2a870a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38066-B5CD-4ED2-BC29-715EF0E20370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5e1d5add-1eb8-4ca8-b196-aa3f2a870a90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f80fd1-86f0-4f62-b11d-32f347c938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495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Frame</vt:lpstr>
      <vt:lpstr>PowerPoint Presentation</vt:lpstr>
      <vt:lpstr>Team</vt:lpstr>
      <vt:lpstr>Summary</vt:lpstr>
      <vt:lpstr>Project Dashboard</vt:lpstr>
      <vt:lpstr>Demo</vt:lpstr>
      <vt:lpstr>Project Status </vt:lpstr>
      <vt:lpstr>QScored Quality Graph</vt:lpstr>
      <vt:lpstr>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U </dc:title>
  <dc:creator>Shivam Bhojani</dc:creator>
  <cp:lastModifiedBy>Shivam Bhojani</cp:lastModifiedBy>
  <cp:revision>32</cp:revision>
  <dcterms:created xsi:type="dcterms:W3CDTF">2022-04-03T15:10:28Z</dcterms:created>
  <dcterms:modified xsi:type="dcterms:W3CDTF">2022-04-05T23:51:05Z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0x010100EC44729764794249AD0A90DD31999198</vt:lpwstr>
  </property>
</Properties>
</file>