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06B6-E1F2-5079-7852-EB6338C74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21221-00ED-97C5-2685-C68BD7FEC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48779-A54D-CCE8-DF9F-784CB059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9E88-28E0-4AF9-87DD-1D18752713C5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DC174-CD5D-BAE3-F41D-6B8F4B67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FAA02-7C2C-7F61-9B29-3B2835AB0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4996-B022-4FC9-9FDD-542A03F94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38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4DE0C-7517-FEF6-0745-E1307FB0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562AE-82FB-A2A5-4409-4E258F68E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6A7A0-6050-18E6-584F-B24BF7EE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9E88-28E0-4AF9-87DD-1D18752713C5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F455C-E49D-CB1F-B3A6-D8DADE316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6EA1D-7956-93F2-CCB6-8E3EBF15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4996-B022-4FC9-9FDD-542A03F94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31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537419-858A-3918-C70B-449B8B2E1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3AF0-20F8-20C3-8C2E-05019D91F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B9B22-FAA4-70B8-C06F-0B223BF5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9E88-28E0-4AF9-87DD-1D18752713C5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919A4-2F1D-E017-D752-5F38ED273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43469-EA32-7866-6267-E40889E6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4996-B022-4FC9-9FDD-542A03F94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65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D19C-37A8-DA3A-7B66-98631205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C835B-D213-2032-CB08-4C4A08823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EF812-3B7F-B113-BC50-E8141549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9E88-28E0-4AF9-87DD-1D18752713C5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9EE66-7526-AFB5-A245-24208485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2C6D8-ED48-6D4E-2CB1-77726720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4996-B022-4FC9-9FDD-542A03F94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34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9862-09A8-2040-8BEE-E0C3C980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CDD36-171A-D270-5A08-62BB80467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14F77-BFE1-3E14-A018-3F6A5035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9E88-28E0-4AF9-87DD-1D18752713C5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0741E-D1D3-0E38-A81B-3F0352D61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DCFE1-1205-4A01-1A58-DE719F9B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4996-B022-4FC9-9FDD-542A03F94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35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007B-0EF6-A873-75D6-CBE2DC6B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CDC8F-58B2-BEEB-BCE0-63562AF59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B1645-3AFB-69DA-215F-24B9F5D5D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14C47-58EA-66AB-66A7-961D65817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9E88-28E0-4AF9-87DD-1D18752713C5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E4778-5E38-221D-0BD7-2726DC78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C2570-B7DF-642D-AC74-23B91C9F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4996-B022-4FC9-9FDD-542A03F94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76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941E-491C-5B7A-E5A5-D76785CB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410DB-A314-B0F4-953F-087C16722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B41DE-EB80-4B86-7856-20466CFE2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47AA0-C32D-7C52-91FD-02ACE6466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E13BF-85C6-F7EB-ED95-3F3AC9586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E3C2B-3A12-8975-7B96-B9A1154FC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9E88-28E0-4AF9-87DD-1D18752713C5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04AB06-C98C-53BA-E4D2-00877751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BB8C8-5409-88B6-795B-EA0F4C13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4996-B022-4FC9-9FDD-542A03F94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43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49BA6-757F-FE7D-A429-2DB46E93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77211E-ABE5-06EB-98C0-924B4FEE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9E88-28E0-4AF9-87DD-1D18752713C5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00AD3-AF16-6E46-CA86-66E0BA80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58CD5-2AE1-5682-9BB2-1A3B20F8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4996-B022-4FC9-9FDD-542A03F94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00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770E1-3459-D262-2EC6-AB05A9001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9E88-28E0-4AF9-87DD-1D18752713C5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E366BB-2125-E053-47F7-E131A289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056C5-8209-537B-0FC9-083DE0A1A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4996-B022-4FC9-9FDD-542A03F94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557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E83F-2790-D75F-501F-B44CDB8BA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B7CB7-3136-8737-B45B-9C3FFB61F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FA798-9C25-E899-C2E3-9FC72DA39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D62CA-CE3D-678B-B3C8-0888FA8F7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9E88-28E0-4AF9-87DD-1D18752713C5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6EF16-6AB1-D0E9-53AA-5C196248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DF6EC-798E-4A36-7E02-EF2AFE00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4996-B022-4FC9-9FDD-542A03F94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76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2DFF-6648-5A44-A955-36AD56574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108215-2163-5D81-2B8F-2931AAD30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497D1-84D1-3C07-E2C6-D4CE25158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30E59-243E-5744-A913-928CFAA6D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9E88-28E0-4AF9-87DD-1D18752713C5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F0A48-4851-A2B1-99A7-1FCC58568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E474F-A46E-8508-8D51-AF8BFDE8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4996-B022-4FC9-9FDD-542A03F94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31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C82B6-47D1-4D32-D0E5-DE1EF6F2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CC714-31ED-2E7E-4C85-F8FF2F722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BD477-D261-528C-8E45-71297FEDA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59E88-28E0-4AF9-87DD-1D18752713C5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3847B-E3C7-AA92-27C5-E3A708BAD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5BCE9-BC01-28D4-1AE2-400AB9211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94996-B022-4FC9-9FDD-542A03F94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30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73E24B-9624-D5B8-852D-5EA1AE7BD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44" y="128072"/>
            <a:ext cx="11913379" cy="662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02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 Bindal</dc:creator>
  <cp:lastModifiedBy>Shivam Bindal</cp:lastModifiedBy>
  <cp:revision>1</cp:revision>
  <dcterms:created xsi:type="dcterms:W3CDTF">2023-09-26T05:31:00Z</dcterms:created>
  <dcterms:modified xsi:type="dcterms:W3CDTF">2023-09-26T05:31:11Z</dcterms:modified>
</cp:coreProperties>
</file>