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4B2D-17D7-4697-E771-B9FE47F48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8BEC-65A4-A023-B028-8318E1578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3C4D0-1816-ACEB-B328-F03C6586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1DD32-91B4-D56C-E0CC-26F22112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C9A3-9266-A6A9-F692-E1432658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4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BB19-25AE-96CA-3BDE-47C7903B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F982C-195D-0F17-84A7-214E5243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03C4-6328-D14E-009D-ED60B444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1EE7-FBDF-0C7A-AF8A-D2D28179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8E3B-A0C9-5DB7-C7FB-45235B3E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5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648A7-203C-42BE-3845-2EDD1E975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312D3-651A-F12C-634C-216EE8E29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CCE4-EFD6-B40E-3188-40EE4614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DDB7-5885-6AEA-C173-4FBD3761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69C4-6101-005C-4FB2-0474EF46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8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CD2C-9CE7-9FA5-7839-BECF0ED4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FEF8-D9A9-B439-F991-1BAD24B7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D111-B562-009E-76BE-BC3FD8B7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783C-BC45-8153-927B-B43DB212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2B7D1-B5A1-E2B6-5B67-2A28EBC1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7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2BD2-0913-1537-0A20-D23E4EDC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0FB4-AE52-CB79-0E13-9E561F6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58EF-C17E-4318-E5EB-885F10BE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EF9A-02E0-9A60-D5C4-7C4FDC6A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A6F2-D9CE-233E-4490-4D4BD2E6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44DF-C728-B141-EC52-0DE3851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17B1-D16E-2005-F0F0-1F304C8F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0FE0A-B329-E65A-FC89-21738C7E8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BAB60-6595-BF8E-6B41-B2150CDB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9C6F-55D6-4270-9D93-83773722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E8F5-9B35-ED8D-0B51-6AD03DBB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DC9D-F8A4-4A97-3EE6-606DD504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44952-C212-CC59-41C2-89315FD0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67DE-7344-62D0-C296-8C468AC98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73096-87AA-B09B-A195-2FA9D089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CB8AF-34E1-6476-A8E2-313154AE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D7ECA-E553-035A-3748-0457E781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70733-1A87-7AB4-EC73-2BB016F9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CC1B3-959D-4408-FF45-8843E3BF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0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AC10-4828-4A80-F390-9BD95D12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8987D-10EE-32AC-A6CA-9DB2A424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1D8C2-3F8F-20DF-037E-3CB2EC73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DEFA4-15B4-A347-1E68-157884A0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9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38C03-B0CF-55C2-FB1F-256DAD0E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FFAE6-DD36-4EA9-64F0-D5D2E079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C7C73-6389-2988-E573-E97E408A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87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7A4E-4DF5-F67F-2FE4-CA80E8FE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64F0-98EB-B879-1F93-58D22B43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B745E-2867-5755-8387-BB48B44F4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45099-2F0B-2F15-01E1-E3152E92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199AB-838F-913F-ECCD-482C3BBB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8B9CC-0C88-6660-124F-5E9EB665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1AD9-7731-F0E4-B603-BC4A234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1F9A5-8FEF-4CA8-8FCD-B7D9032B1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C382C-6912-C78C-ADA3-2E51723F7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0F157-E4DA-41E8-CB55-A285E748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24B5B-CE31-828D-2CF4-8F2405AE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9599-30FB-8C2E-7EEC-C3703C85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665CB-18D6-A2D0-7925-D9D3CBC0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E117-5CF2-8751-F3B7-EE225368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F980-A56B-5E3F-D872-B81FCF4D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253A-7402-4789-962D-121F3B64B9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B03A-71E9-A785-053E-64F1FC224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2DB3-483A-5B2E-E5CD-64281969A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AE0B-8EBA-4E49-B0D5-977962431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2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98069-B1B8-97D0-261D-7B280CD0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" y="316089"/>
            <a:ext cx="12093750" cy="62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4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Bindal</dc:creator>
  <cp:lastModifiedBy>Shivam Bindal</cp:lastModifiedBy>
  <cp:revision>1</cp:revision>
  <dcterms:created xsi:type="dcterms:W3CDTF">2023-09-26T05:40:04Z</dcterms:created>
  <dcterms:modified xsi:type="dcterms:W3CDTF">2023-09-26T05:40:05Z</dcterms:modified>
</cp:coreProperties>
</file>