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22" r:id="rId3"/>
    <p:sldId id="464" r:id="rId4"/>
    <p:sldId id="535" r:id="rId5"/>
    <p:sldId id="473" r:id="rId6"/>
    <p:sldId id="524" r:id="rId7"/>
    <p:sldId id="525" r:id="rId8"/>
    <p:sldId id="475" r:id="rId9"/>
    <p:sldId id="526" r:id="rId10"/>
    <p:sldId id="476" r:id="rId11"/>
    <p:sldId id="477" r:id="rId12"/>
    <p:sldId id="478" r:id="rId13"/>
    <p:sldId id="536" r:id="rId14"/>
    <p:sldId id="483" r:id="rId15"/>
    <p:sldId id="527" r:id="rId16"/>
    <p:sldId id="484" r:id="rId17"/>
    <p:sldId id="487" r:id="rId18"/>
    <p:sldId id="528" r:id="rId19"/>
    <p:sldId id="521" r:id="rId20"/>
    <p:sldId id="489" r:id="rId21"/>
    <p:sldId id="529" r:id="rId22"/>
    <p:sldId id="530" r:id="rId23"/>
    <p:sldId id="491" r:id="rId24"/>
    <p:sldId id="492" r:id="rId25"/>
    <p:sldId id="531" r:id="rId26"/>
    <p:sldId id="493" r:id="rId27"/>
    <p:sldId id="495" r:id="rId28"/>
    <p:sldId id="533" r:id="rId29"/>
    <p:sldId id="534" r:id="rId30"/>
    <p:sldId id="4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ZMIN GANDHI" userId="4cc76702a1889051" providerId="LiveId" clId="{990B7E3A-A2CC-499F-BCFB-F06C6A58151E}"/>
    <pc:docChg chg="undo custSel addSld delSld modSld sldOrd">
      <pc:chgData name="AAZMIN GANDHI" userId="4cc76702a1889051" providerId="LiveId" clId="{990B7E3A-A2CC-499F-BCFB-F06C6A58151E}" dt="2022-02-11T02:48:28.929" v="16" actId="478"/>
      <pc:docMkLst>
        <pc:docMk/>
      </pc:docMkLst>
      <pc:sldChg chg="add del">
        <pc:chgData name="AAZMIN GANDHI" userId="4cc76702a1889051" providerId="LiveId" clId="{990B7E3A-A2CC-499F-BCFB-F06C6A58151E}" dt="2022-02-07T08:45:43.462" v="1" actId="47"/>
        <pc:sldMkLst>
          <pc:docMk/>
          <pc:sldMk cId="2260838886" sldId="476"/>
        </pc:sldMkLst>
      </pc:sldChg>
      <pc:sldChg chg="del">
        <pc:chgData name="AAZMIN GANDHI" userId="4cc76702a1889051" providerId="LiveId" clId="{990B7E3A-A2CC-499F-BCFB-F06C6A58151E}" dt="2022-02-07T08:46:37.864" v="2" actId="47"/>
        <pc:sldMkLst>
          <pc:docMk/>
          <pc:sldMk cId="1306230982" sldId="486"/>
        </pc:sldMkLst>
      </pc:sldChg>
      <pc:sldChg chg="del">
        <pc:chgData name="AAZMIN GANDHI" userId="4cc76702a1889051" providerId="LiveId" clId="{990B7E3A-A2CC-499F-BCFB-F06C6A58151E}" dt="2022-02-08T05:37:27.849" v="9" actId="2696"/>
        <pc:sldMkLst>
          <pc:docMk/>
          <pc:sldMk cId="507845667" sldId="489"/>
        </pc:sldMkLst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2828044033" sldId="489"/>
        </pc:sldMkLst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1882195941" sldId="491"/>
        </pc:sldMkLst>
      </pc:sldChg>
      <pc:sldChg chg="del">
        <pc:chgData name="AAZMIN GANDHI" userId="4cc76702a1889051" providerId="LiveId" clId="{990B7E3A-A2CC-499F-BCFB-F06C6A58151E}" dt="2022-02-08T05:37:27.849" v="9" actId="2696"/>
        <pc:sldMkLst>
          <pc:docMk/>
          <pc:sldMk cId="3498337801" sldId="491"/>
        </pc:sldMkLst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553935175" sldId="521"/>
        </pc:sldMkLst>
      </pc:sldChg>
      <pc:sldChg chg="del">
        <pc:chgData name="AAZMIN GANDHI" userId="4cc76702a1889051" providerId="LiveId" clId="{990B7E3A-A2CC-499F-BCFB-F06C6A58151E}" dt="2022-02-08T05:37:27.849" v="9" actId="2696"/>
        <pc:sldMkLst>
          <pc:docMk/>
          <pc:sldMk cId="1660470358" sldId="521"/>
        </pc:sldMkLst>
      </pc:sldChg>
      <pc:sldChg chg="delSp modSp mod">
        <pc:chgData name="AAZMIN GANDHI" userId="4cc76702a1889051" providerId="LiveId" clId="{990B7E3A-A2CC-499F-BCFB-F06C6A58151E}" dt="2022-02-11T02:48:28.929" v="16" actId="478"/>
        <pc:sldMkLst>
          <pc:docMk/>
          <pc:sldMk cId="1977926269" sldId="522"/>
        </pc:sldMkLst>
        <pc:spChg chg="del mod">
          <ac:chgData name="AAZMIN GANDHI" userId="4cc76702a1889051" providerId="LiveId" clId="{990B7E3A-A2CC-499F-BCFB-F06C6A58151E}" dt="2022-02-11T02:48:28.929" v="16" actId="478"/>
          <ac:spMkLst>
            <pc:docMk/>
            <pc:sldMk cId="1977926269" sldId="522"/>
            <ac:spMk id="84998" creationId="{00000000-0000-0000-0000-000000000000}"/>
          </ac:spMkLst>
        </pc:spChg>
      </pc:sldChg>
      <pc:sldChg chg="del">
        <pc:chgData name="AAZMIN GANDHI" userId="4cc76702a1889051" providerId="LiveId" clId="{990B7E3A-A2CC-499F-BCFB-F06C6A58151E}" dt="2022-02-08T05:37:27.849" v="9" actId="2696"/>
        <pc:sldMkLst>
          <pc:docMk/>
          <pc:sldMk cId="1988626977" sldId="528"/>
        </pc:sldMkLst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2326813804" sldId="528"/>
        </pc:sldMkLst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2651464984" sldId="529"/>
        </pc:sldMkLst>
      </pc:sldChg>
      <pc:sldChg chg="modSp del mod">
        <pc:chgData name="AAZMIN GANDHI" userId="4cc76702a1889051" providerId="LiveId" clId="{990B7E3A-A2CC-499F-BCFB-F06C6A58151E}" dt="2022-02-08T05:37:27.849" v="9" actId="2696"/>
        <pc:sldMkLst>
          <pc:docMk/>
          <pc:sldMk cId="3888165917" sldId="529"/>
        </pc:sldMkLst>
        <pc:spChg chg="mod">
          <ac:chgData name="AAZMIN GANDHI" userId="4cc76702a1889051" providerId="LiveId" clId="{990B7E3A-A2CC-499F-BCFB-F06C6A58151E}" dt="2022-02-07T18:18:00.758" v="7" actId="20577"/>
          <ac:spMkLst>
            <pc:docMk/>
            <pc:sldMk cId="3888165917" sldId="529"/>
            <ac:spMk id="3" creationId="{00000000-0000-0000-0000-000000000000}"/>
          </ac:spMkLst>
        </pc:spChg>
        <pc:spChg chg="mod">
          <ac:chgData name="AAZMIN GANDHI" userId="4cc76702a1889051" providerId="LiveId" clId="{990B7E3A-A2CC-499F-BCFB-F06C6A58151E}" dt="2022-02-07T18:18:07.449" v="8" actId="313"/>
          <ac:spMkLst>
            <pc:docMk/>
            <pc:sldMk cId="3888165917" sldId="529"/>
            <ac:spMk id="93191" creationId="{00000000-0000-0000-0000-000000000000}"/>
          </ac:spMkLst>
        </pc:spChg>
      </pc:sldChg>
      <pc:sldChg chg="add">
        <pc:chgData name="AAZMIN GANDHI" userId="4cc76702a1889051" providerId="LiveId" clId="{990B7E3A-A2CC-499F-BCFB-F06C6A58151E}" dt="2022-02-08T05:37:37.260" v="10"/>
        <pc:sldMkLst>
          <pc:docMk/>
          <pc:sldMk cId="1788745264" sldId="530"/>
        </pc:sldMkLst>
      </pc:sldChg>
      <pc:sldChg chg="del">
        <pc:chgData name="AAZMIN GANDHI" userId="4cc76702a1889051" providerId="LiveId" clId="{990B7E3A-A2CC-499F-BCFB-F06C6A58151E}" dt="2022-02-08T05:37:27.849" v="9" actId="2696"/>
        <pc:sldMkLst>
          <pc:docMk/>
          <pc:sldMk cId="3535082381" sldId="530"/>
        </pc:sldMkLst>
      </pc:sldChg>
      <pc:sldChg chg="ord">
        <pc:chgData name="AAZMIN GANDHI" userId="4cc76702a1889051" providerId="LiveId" clId="{990B7E3A-A2CC-499F-BCFB-F06C6A58151E}" dt="2022-02-08T05:38:01.490" v="14"/>
        <pc:sldMkLst>
          <pc:docMk/>
          <pc:sldMk cId="2710596799" sldId="531"/>
        </pc:sldMkLst>
      </pc:sldChg>
    </pc:docChg>
  </pc:docChgLst>
  <pc:docChgLst>
    <pc:chgData name="AAZMIN GANDHI" userId="4cc76702a1889051" providerId="LiveId" clId="{4B27083A-E7E5-40B6-99F8-013CB15EBCC3}"/>
    <pc:docChg chg="custSel addSld delSld modSld">
      <pc:chgData name="AAZMIN GANDHI" userId="4cc76702a1889051" providerId="LiveId" clId="{4B27083A-E7E5-40B6-99F8-013CB15EBCC3}" dt="2022-01-29T10:07:47.286" v="140" actId="20577"/>
      <pc:docMkLst>
        <pc:docMk/>
      </pc:docMkLst>
      <pc:sldChg chg="addSp modSp mod">
        <pc:chgData name="AAZMIN GANDHI" userId="4cc76702a1889051" providerId="LiveId" clId="{4B27083A-E7E5-40B6-99F8-013CB15EBCC3}" dt="2022-01-29T09:58:57.454" v="51" actId="20577"/>
        <pc:sldMkLst>
          <pc:docMk/>
          <pc:sldMk cId="936790858" sldId="256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936790858" sldId="256"/>
            <ac:spMk id="2" creationId="{143F3D19-F81C-4BB0-AAA7-36CACBF93697}"/>
          </ac:spMkLst>
        </pc:spChg>
        <pc:spChg chg="mod">
          <ac:chgData name="AAZMIN GANDHI" userId="4cc76702a1889051" providerId="LiveId" clId="{4B27083A-E7E5-40B6-99F8-013CB15EBCC3}" dt="2022-01-29T09:58:57.454" v="51" actId="20577"/>
          <ac:spMkLst>
            <pc:docMk/>
            <pc:sldMk cId="936790858" sldId="256"/>
            <ac:spMk id="4" creationId="{B3702ED5-D50C-460B-9BE2-F1CEEC75E52F}"/>
          </ac:spMkLst>
        </pc:spChg>
        <pc:spChg chg="add mod">
          <ac:chgData name="AAZMIN GANDHI" userId="4cc76702a1889051" providerId="LiveId" clId="{4B27083A-E7E5-40B6-99F8-013CB15EBCC3}" dt="2022-01-29T09:58:34.558" v="20" actId="14100"/>
          <ac:spMkLst>
            <pc:docMk/>
            <pc:sldMk cId="936790858" sldId="256"/>
            <ac:spMk id="7" creationId="{46475E1A-3671-4916-BC1E-8FA5EB9C0972}"/>
          </ac:spMkLst>
        </pc:spChg>
        <pc:picChg chg="mod">
          <ac:chgData name="AAZMIN GANDHI" userId="4cc76702a1889051" providerId="LiveId" clId="{4B27083A-E7E5-40B6-99F8-013CB15EBCC3}" dt="2022-01-29T09:58:17.805" v="17" actId="1076"/>
          <ac:picMkLst>
            <pc:docMk/>
            <pc:sldMk cId="936790858" sldId="256"/>
            <ac:picMk id="5" creationId="{FE556A3B-A4FF-4206-A922-5032BF0631C0}"/>
          </ac:picMkLst>
        </pc:picChg>
      </pc:sldChg>
      <pc:sldChg chg="modSp mod">
        <pc:chgData name="AAZMIN GANDHI" userId="4cc76702a1889051" providerId="LiveId" clId="{4B27083A-E7E5-40B6-99F8-013CB15EBCC3}" dt="2022-01-29T09:59:12.873" v="52" actId="255"/>
        <pc:sldMkLst>
          <pc:docMk/>
          <pc:sldMk cId="2573836234" sldId="468"/>
        </pc:sldMkLst>
        <pc:spChg chg="mod">
          <ac:chgData name="AAZMIN GANDHI" userId="4cc76702a1889051" providerId="LiveId" clId="{4B27083A-E7E5-40B6-99F8-013CB15EBCC3}" dt="2022-01-29T09:59:12.873" v="52" actId="255"/>
          <ac:spMkLst>
            <pc:docMk/>
            <pc:sldMk cId="2573836234" sldId="468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09:57:27.630" v="1" actId="27636"/>
        <pc:sldMkLst>
          <pc:docMk/>
          <pc:sldMk cId="2260838886" sldId="476"/>
        </pc:sldMkLst>
        <pc:spChg chg="mod">
          <ac:chgData name="AAZMIN GANDHI" userId="4cc76702a1889051" providerId="LiveId" clId="{4B27083A-E7E5-40B6-99F8-013CB15EBCC3}" dt="2022-01-29T09:57:27.630" v="1" actId="27636"/>
          <ac:spMkLst>
            <pc:docMk/>
            <pc:sldMk cId="2260838886" sldId="476"/>
            <ac:spMk id="2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1:18.347" v="65" actId="27636"/>
        <pc:sldMkLst>
          <pc:docMk/>
          <pc:sldMk cId="3752572271" sldId="477"/>
        </pc:sldMkLst>
        <pc:spChg chg="mod">
          <ac:chgData name="AAZMIN GANDHI" userId="4cc76702a1889051" providerId="LiveId" clId="{4B27083A-E7E5-40B6-99F8-013CB15EBCC3}" dt="2022-01-29T10:01:18.347" v="65" actId="27636"/>
          <ac:spMkLst>
            <pc:docMk/>
            <pc:sldMk cId="3752572271" sldId="477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09:57:27.686" v="2" actId="27636"/>
        <pc:sldMkLst>
          <pc:docMk/>
          <pc:sldMk cId="4110072168" sldId="478"/>
        </pc:sldMkLst>
        <pc:spChg chg="mod">
          <ac:chgData name="AAZMIN GANDHI" userId="4cc76702a1889051" providerId="LiveId" clId="{4B27083A-E7E5-40B6-99F8-013CB15EBCC3}" dt="2022-01-29T09:57:27.686" v="2" actId="27636"/>
          <ac:spMkLst>
            <pc:docMk/>
            <pc:sldMk cId="4110072168" sldId="478"/>
            <ac:spMk id="2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1:55.837" v="67" actId="255"/>
        <pc:sldMkLst>
          <pc:docMk/>
          <pc:sldMk cId="1598955303" sldId="483"/>
        </pc:sldMkLst>
        <pc:spChg chg="mod">
          <ac:chgData name="AAZMIN GANDHI" userId="4cc76702a1889051" providerId="LiveId" clId="{4B27083A-E7E5-40B6-99F8-013CB15EBCC3}" dt="2022-01-29T10:01:55.837" v="67" actId="255"/>
          <ac:spMkLst>
            <pc:docMk/>
            <pc:sldMk cId="1598955303" sldId="483"/>
            <ac:spMk id="3" creationId="{00000000-0000-0000-0000-000000000000}"/>
          </ac:spMkLst>
        </pc:spChg>
      </pc:sldChg>
      <pc:sldChg chg="modSp">
        <pc:chgData name="AAZMIN GANDHI" userId="4cc76702a1889051" providerId="LiveId" clId="{4B27083A-E7E5-40B6-99F8-013CB15EBCC3}" dt="2022-01-29T09:57:27.161" v="0"/>
        <pc:sldMkLst>
          <pc:docMk/>
          <pc:sldMk cId="344349603" sldId="484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344349603" sldId="484"/>
            <ac:spMk id="2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2:24.894" v="68" actId="255"/>
        <pc:sldMkLst>
          <pc:docMk/>
          <pc:sldMk cId="1306230982" sldId="486"/>
        </pc:sldMkLst>
        <pc:spChg chg="mod">
          <ac:chgData name="AAZMIN GANDHI" userId="4cc76702a1889051" providerId="LiveId" clId="{4B27083A-E7E5-40B6-99F8-013CB15EBCC3}" dt="2022-01-29T10:02:24.894" v="68" actId="255"/>
          <ac:spMkLst>
            <pc:docMk/>
            <pc:sldMk cId="1306230982" sldId="486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09:57:27.901" v="3" actId="27636"/>
        <pc:sldMkLst>
          <pc:docMk/>
          <pc:sldMk cId="79779418" sldId="489"/>
        </pc:sldMkLst>
        <pc:spChg chg="mod">
          <ac:chgData name="AAZMIN GANDHI" userId="4cc76702a1889051" providerId="LiveId" clId="{4B27083A-E7E5-40B6-99F8-013CB15EBCC3}" dt="2022-01-29T09:57:27.901" v="3" actId="27636"/>
          <ac:spMkLst>
            <pc:docMk/>
            <pc:sldMk cId="79779418" sldId="489"/>
            <ac:spMk id="2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4:31.859" v="76" actId="255"/>
        <pc:sldMkLst>
          <pc:docMk/>
          <pc:sldMk cId="2614568102" sldId="491"/>
        </pc:sldMkLst>
        <pc:spChg chg="mod">
          <ac:chgData name="AAZMIN GANDHI" userId="4cc76702a1889051" providerId="LiveId" clId="{4B27083A-E7E5-40B6-99F8-013CB15EBCC3}" dt="2022-01-29T09:57:28.031" v="6" actId="27636"/>
          <ac:spMkLst>
            <pc:docMk/>
            <pc:sldMk cId="2614568102" sldId="491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4:31.859" v="76" actId="255"/>
          <ac:spMkLst>
            <pc:docMk/>
            <pc:sldMk cId="2614568102" sldId="491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4:53.252" v="77" actId="255"/>
        <pc:sldMkLst>
          <pc:docMk/>
          <pc:sldMk cId="3314793621" sldId="492"/>
        </pc:sldMkLst>
        <pc:spChg chg="mod">
          <ac:chgData name="AAZMIN GANDHI" userId="4cc76702a1889051" providerId="LiveId" clId="{4B27083A-E7E5-40B6-99F8-013CB15EBCC3}" dt="2022-01-29T09:57:28.055" v="7" actId="27636"/>
          <ac:spMkLst>
            <pc:docMk/>
            <pc:sldMk cId="3314793621" sldId="492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4:53.252" v="77" actId="255"/>
          <ac:spMkLst>
            <pc:docMk/>
            <pc:sldMk cId="3314793621" sldId="492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5:03.241" v="78" actId="255"/>
        <pc:sldMkLst>
          <pc:docMk/>
          <pc:sldMk cId="1863768424" sldId="493"/>
        </pc:sldMkLst>
        <pc:spChg chg="mod">
          <ac:chgData name="AAZMIN GANDHI" userId="4cc76702a1889051" providerId="LiveId" clId="{4B27083A-E7E5-40B6-99F8-013CB15EBCC3}" dt="2022-01-29T09:57:28.190" v="8" actId="27636"/>
          <ac:spMkLst>
            <pc:docMk/>
            <pc:sldMk cId="1863768424" sldId="493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5:03.241" v="78" actId="255"/>
          <ac:spMkLst>
            <pc:docMk/>
            <pc:sldMk cId="1863768424" sldId="493"/>
            <ac:spMk id="3" creationId="{00000000-0000-0000-0000-000000000000}"/>
          </ac:spMkLst>
        </pc:spChg>
      </pc:sldChg>
      <pc:sldChg chg="modSp del">
        <pc:chgData name="AAZMIN GANDHI" userId="4cc76702a1889051" providerId="LiveId" clId="{4B27083A-E7E5-40B6-99F8-013CB15EBCC3}" dt="2022-01-29T10:05:11.445" v="79" actId="47"/>
        <pc:sldMkLst>
          <pc:docMk/>
          <pc:sldMk cId="38303537" sldId="494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38303537" sldId="494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09:57:27.161" v="0"/>
          <ac:spMkLst>
            <pc:docMk/>
            <pc:sldMk cId="38303537" sldId="494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5:36.604" v="81" actId="255"/>
        <pc:sldMkLst>
          <pc:docMk/>
          <pc:sldMk cId="1443229656" sldId="495"/>
        </pc:sldMkLst>
        <pc:spChg chg="mod">
          <ac:chgData name="AAZMIN GANDHI" userId="4cc76702a1889051" providerId="LiveId" clId="{4B27083A-E7E5-40B6-99F8-013CB15EBCC3}" dt="2022-01-29T10:05:36.604" v="81" actId="255"/>
          <ac:spMkLst>
            <pc:docMk/>
            <pc:sldMk cId="1443229656" sldId="495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6:02.574" v="82" actId="255"/>
        <pc:sldMkLst>
          <pc:docMk/>
          <pc:sldMk cId="2681543750" sldId="497"/>
        </pc:sldMkLst>
        <pc:spChg chg="mod">
          <ac:chgData name="AAZMIN GANDHI" userId="4cc76702a1889051" providerId="LiveId" clId="{4B27083A-E7E5-40B6-99F8-013CB15EBCC3}" dt="2022-01-29T10:06:02.574" v="82" actId="255"/>
          <ac:spMkLst>
            <pc:docMk/>
            <pc:sldMk cId="2681543750" sldId="497"/>
            <ac:spMk id="3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7:20.325" v="137" actId="1076"/>
        <pc:sldMkLst>
          <pc:docMk/>
          <pc:sldMk cId="3611066811" sldId="505"/>
        </pc:sldMkLst>
        <pc:picChg chg="mod">
          <ac:chgData name="AAZMIN GANDHI" userId="4cc76702a1889051" providerId="LiveId" clId="{4B27083A-E7E5-40B6-99F8-013CB15EBCC3}" dt="2022-01-29T10:07:20.325" v="137" actId="1076"/>
          <ac:picMkLst>
            <pc:docMk/>
            <pc:sldMk cId="3611066811" sldId="505"/>
            <ac:picMk id="4" creationId="{00000000-0000-0000-0000-000000000000}"/>
          </ac:picMkLst>
        </pc:picChg>
      </pc:sldChg>
      <pc:sldChg chg="modSp mod">
        <pc:chgData name="AAZMIN GANDHI" userId="4cc76702a1889051" providerId="LiveId" clId="{4B27083A-E7E5-40B6-99F8-013CB15EBCC3}" dt="2022-01-29T10:07:31.292" v="139" actId="1036"/>
        <pc:sldMkLst>
          <pc:docMk/>
          <pc:sldMk cId="1456016047" sldId="509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1456016047" sldId="509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09:57:27.161" v="0"/>
          <ac:spMkLst>
            <pc:docMk/>
            <pc:sldMk cId="1456016047" sldId="509"/>
            <ac:spMk id="3" creationId="{00000000-0000-0000-0000-000000000000}"/>
          </ac:spMkLst>
        </pc:spChg>
        <pc:picChg chg="mod">
          <ac:chgData name="AAZMIN GANDHI" userId="4cc76702a1889051" providerId="LiveId" clId="{4B27083A-E7E5-40B6-99F8-013CB15EBCC3}" dt="2022-01-29T10:07:31.292" v="139" actId="1036"/>
          <ac:picMkLst>
            <pc:docMk/>
            <pc:sldMk cId="1456016047" sldId="509"/>
            <ac:picMk id="4" creationId="{00000000-0000-0000-0000-000000000000}"/>
          </ac:picMkLst>
        </pc:picChg>
      </pc:sldChg>
      <pc:sldChg chg="modSp">
        <pc:chgData name="AAZMIN GANDHI" userId="4cc76702a1889051" providerId="LiveId" clId="{4B27083A-E7E5-40B6-99F8-013CB15EBCC3}" dt="2022-01-29T09:57:27.161" v="0"/>
        <pc:sldMkLst>
          <pc:docMk/>
          <pc:sldMk cId="3614346712" sldId="511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3614346712" sldId="511"/>
            <ac:spMk id="2" creationId="{00000000-0000-0000-0000-000000000000}"/>
          </ac:spMkLst>
        </pc:spChg>
      </pc:sldChg>
      <pc:sldChg chg="modSp">
        <pc:chgData name="AAZMIN GANDHI" userId="4cc76702a1889051" providerId="LiveId" clId="{4B27083A-E7E5-40B6-99F8-013CB15EBCC3}" dt="2022-01-29T09:57:27.161" v="0"/>
        <pc:sldMkLst>
          <pc:docMk/>
          <pc:sldMk cId="474745982" sldId="512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474745982" sldId="512"/>
            <ac:spMk id="2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7:47.286" v="140" actId="20577"/>
        <pc:sldMkLst>
          <pc:docMk/>
          <pc:sldMk cId="2823137796" sldId="513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2823137796" sldId="513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09:57:27.161" v="0"/>
          <ac:spMkLst>
            <pc:docMk/>
            <pc:sldMk cId="2823137796" sldId="513"/>
            <ac:spMk id="3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7:47.286" v="140" actId="20577"/>
          <ac:spMkLst>
            <pc:docMk/>
            <pc:sldMk cId="2823137796" sldId="513"/>
            <ac:spMk id="5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3:37.102" v="75" actId="1076"/>
        <pc:sldMkLst>
          <pc:docMk/>
          <pc:sldMk cId="628691235" sldId="521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628691235" sldId="521"/>
            <ac:spMk id="4" creationId="{00000000-0000-0000-0000-000000000000}"/>
          </ac:spMkLst>
        </pc:spChg>
        <pc:picChg chg="mod">
          <ac:chgData name="AAZMIN GANDHI" userId="4cc76702a1889051" providerId="LiveId" clId="{4B27083A-E7E5-40B6-99F8-013CB15EBCC3}" dt="2022-01-29T10:03:37.102" v="75" actId="1076"/>
          <ac:picMkLst>
            <pc:docMk/>
            <pc:sldMk cId="628691235" sldId="521"/>
            <ac:picMk id="8" creationId="{00000000-0000-0000-0000-000000000000}"/>
          </ac:picMkLst>
        </pc:picChg>
      </pc:sldChg>
      <pc:sldChg chg="modSp">
        <pc:chgData name="AAZMIN GANDHI" userId="4cc76702a1889051" providerId="LiveId" clId="{4B27083A-E7E5-40B6-99F8-013CB15EBCC3}" dt="2022-01-29T09:57:27.161" v="0"/>
        <pc:sldMkLst>
          <pc:docMk/>
          <pc:sldMk cId="1977926269" sldId="522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1977926269" sldId="522"/>
            <ac:spMk id="84994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09:59:55.309" v="61" actId="14100"/>
        <pc:sldMkLst>
          <pc:docMk/>
          <pc:sldMk cId="3120493057" sldId="523"/>
        </pc:sldMkLst>
        <pc:spChg chg="mod">
          <ac:chgData name="AAZMIN GANDHI" userId="4cc76702a1889051" providerId="LiveId" clId="{4B27083A-E7E5-40B6-99F8-013CB15EBCC3}" dt="2022-01-29T09:59:55.309" v="61" actId="14100"/>
          <ac:spMkLst>
            <pc:docMk/>
            <pc:sldMk cId="3120493057" sldId="523"/>
            <ac:spMk id="87044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10:01:28.751" v="66" actId="14100"/>
        <pc:sldMkLst>
          <pc:docMk/>
          <pc:sldMk cId="2183971084" sldId="525"/>
        </pc:sldMkLst>
        <pc:spChg chg="mod">
          <ac:chgData name="AAZMIN GANDHI" userId="4cc76702a1889051" providerId="LiveId" clId="{4B27083A-E7E5-40B6-99F8-013CB15EBCC3}" dt="2022-01-29T10:01:28.751" v="66" actId="14100"/>
          <ac:spMkLst>
            <pc:docMk/>
            <pc:sldMk cId="2183971084" sldId="525"/>
            <ac:spMk id="3" creationId="{00000000-0000-0000-0000-000000000000}"/>
          </ac:spMkLst>
        </pc:spChg>
      </pc:sldChg>
      <pc:sldChg chg="delSp modSp mod">
        <pc:chgData name="AAZMIN GANDHI" userId="4cc76702a1889051" providerId="LiveId" clId="{4B27083A-E7E5-40B6-99F8-013CB15EBCC3}" dt="2022-01-29T10:03:24.495" v="74" actId="14100"/>
        <pc:sldMkLst>
          <pc:docMk/>
          <pc:sldMk cId="1543967603" sldId="528"/>
        </pc:sldMkLst>
        <pc:spChg chg="del">
          <ac:chgData name="AAZMIN GANDHI" userId="4cc76702a1889051" providerId="LiveId" clId="{4B27083A-E7E5-40B6-99F8-013CB15EBCC3}" dt="2022-01-29T10:02:52.867" v="69" actId="21"/>
          <ac:spMkLst>
            <pc:docMk/>
            <pc:sldMk cId="1543967603" sldId="528"/>
            <ac:spMk id="2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3:24.495" v="74" actId="14100"/>
          <ac:spMkLst>
            <pc:docMk/>
            <pc:sldMk cId="1543967603" sldId="528"/>
            <ac:spMk id="92165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3:14.071" v="72" actId="14100"/>
          <ac:spMkLst>
            <pc:docMk/>
            <pc:sldMk cId="1543967603" sldId="528"/>
            <ac:spMk id="92166" creationId="{00000000-0000-0000-0000-000000000000}"/>
          </ac:spMkLst>
        </pc:spChg>
        <pc:spChg chg="mod">
          <ac:chgData name="AAZMIN GANDHI" userId="4cc76702a1889051" providerId="LiveId" clId="{4B27083A-E7E5-40B6-99F8-013CB15EBCC3}" dt="2022-01-29T10:03:03.147" v="70" actId="1076"/>
          <ac:spMkLst>
            <pc:docMk/>
            <pc:sldMk cId="1543967603" sldId="528"/>
            <ac:spMk id="92167" creationId="{00000000-0000-0000-0000-000000000000}"/>
          </ac:spMkLst>
        </pc:spChg>
      </pc:sldChg>
      <pc:sldChg chg="modSp mod">
        <pc:chgData name="AAZMIN GANDHI" userId="4cc76702a1889051" providerId="LiveId" clId="{4B27083A-E7E5-40B6-99F8-013CB15EBCC3}" dt="2022-01-29T09:57:27.935" v="4" actId="27636"/>
        <pc:sldMkLst>
          <pc:docMk/>
          <pc:sldMk cId="1018854852" sldId="530"/>
        </pc:sldMkLst>
        <pc:spChg chg="mod">
          <ac:chgData name="AAZMIN GANDHI" userId="4cc76702a1889051" providerId="LiveId" clId="{4B27083A-E7E5-40B6-99F8-013CB15EBCC3}" dt="2022-01-29T09:57:27.935" v="4" actId="27636"/>
          <ac:spMkLst>
            <pc:docMk/>
            <pc:sldMk cId="1018854852" sldId="530"/>
            <ac:spMk id="10243" creationId="{00000000-0000-0000-0000-000000000000}"/>
          </ac:spMkLst>
        </pc:spChg>
      </pc:sldChg>
      <pc:sldChg chg="modSp">
        <pc:chgData name="AAZMIN GANDHI" userId="4cc76702a1889051" providerId="LiveId" clId="{4B27083A-E7E5-40B6-99F8-013CB15EBCC3}" dt="2022-01-29T09:57:27.161" v="0"/>
        <pc:sldMkLst>
          <pc:docMk/>
          <pc:sldMk cId="2710596799" sldId="531"/>
        </pc:sldMkLst>
        <pc:spChg chg="mod">
          <ac:chgData name="AAZMIN GANDHI" userId="4cc76702a1889051" providerId="LiveId" clId="{4B27083A-E7E5-40B6-99F8-013CB15EBCC3}" dt="2022-01-29T09:57:27.161" v="0"/>
          <ac:spMkLst>
            <pc:docMk/>
            <pc:sldMk cId="2710596799" sldId="531"/>
            <ac:spMk id="97282" creationId="{00000000-0000-0000-0000-000000000000}"/>
          </ac:spMkLst>
        </pc:spChg>
      </pc:sldChg>
      <pc:sldChg chg="modSp new mod">
        <pc:chgData name="AAZMIN GANDHI" userId="4cc76702a1889051" providerId="LiveId" clId="{4B27083A-E7E5-40B6-99F8-013CB15EBCC3}" dt="2022-01-29T10:07:12.152" v="136" actId="14100"/>
        <pc:sldMkLst>
          <pc:docMk/>
          <pc:sldMk cId="664757827" sldId="535"/>
        </pc:sldMkLst>
        <pc:spChg chg="mod">
          <ac:chgData name="AAZMIN GANDHI" userId="4cc76702a1889051" providerId="LiveId" clId="{4B27083A-E7E5-40B6-99F8-013CB15EBCC3}" dt="2022-01-29T10:07:12.152" v="136" actId="14100"/>
          <ac:spMkLst>
            <pc:docMk/>
            <pc:sldMk cId="664757827" sldId="535"/>
            <ac:spMk id="3" creationId="{A7785956-E1E8-4FA7-8D02-8F8E9EDFC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04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85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542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157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204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690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967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29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00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15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6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25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44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454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78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90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F3D19-F81C-4BB0-AAA7-36CACBF93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3702ED5-D50C-460B-9BE2-F1CEEC75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2616"/>
            <a:ext cx="9144000" cy="10919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i="1" dirty="0">
                <a:solidFill>
                  <a:srgbClr val="FF0000"/>
                </a:solidFill>
              </a:rPr>
              <a:t>                             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556A3B-A4FF-4206-A922-5032BF063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5" t="20520" r="4403" b="15977"/>
          <a:stretch/>
        </p:blipFill>
        <p:spPr>
          <a:xfrm>
            <a:off x="1953218" y="1106221"/>
            <a:ext cx="9744850" cy="3628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75E1A-3671-4916-BC1E-8FA5EB9C0972}"/>
              </a:ext>
            </a:extLst>
          </p:cNvPr>
          <p:cNvSpPr txBox="1"/>
          <p:nvPr/>
        </p:nvSpPr>
        <p:spPr>
          <a:xfrm>
            <a:off x="2248270" y="2096089"/>
            <a:ext cx="5643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3600" b="1" i="1" dirty="0">
                <a:solidFill>
                  <a:srgbClr val="FF0000"/>
                </a:solidFill>
              </a:rPr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xmlns="" val="93679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6868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6001" r="5999"/>
          <a:stretch/>
        </p:blipFill>
        <p:spPr>
          <a:xfrm>
            <a:off x="2133600" y="1524000"/>
            <a:ext cx="7848600" cy="46482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xmlns="" val="22608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103" y="838200"/>
            <a:ext cx="10455259" cy="6019800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sz="2400" b="1" dirty="0"/>
              <a:t>Exploitative-authoritative:</a:t>
            </a:r>
            <a:r>
              <a:rPr lang="en-IN" sz="2400" dirty="0"/>
              <a:t> The first system of </a:t>
            </a:r>
            <a:r>
              <a:rPr lang="en-IN" sz="2400" dirty="0" err="1"/>
              <a:t>Rensis</a:t>
            </a:r>
            <a:r>
              <a:rPr lang="en-IN" sz="2400" dirty="0"/>
              <a:t> Likert theory is characterized by decision-making in the upper levels of the organization, with </a:t>
            </a:r>
            <a:r>
              <a:rPr lang="en-IN" sz="2400" dirty="0">
                <a:solidFill>
                  <a:srgbClr val="FF0000"/>
                </a:solidFill>
              </a:rPr>
              <a:t>no teamwork and little communication </a:t>
            </a:r>
            <a:r>
              <a:rPr lang="en-IN" sz="2400" dirty="0"/>
              <a:t>other than threats.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/>
              <a:t>Benevolent-authoritative:</a:t>
            </a:r>
            <a:r>
              <a:rPr lang="en-IN" sz="2400" dirty="0"/>
              <a:t> This Likert system is based on a </a:t>
            </a:r>
            <a:r>
              <a:rPr lang="en-IN" sz="2400" dirty="0">
                <a:solidFill>
                  <a:srgbClr val="FF0000"/>
                </a:solidFill>
              </a:rPr>
              <a:t>master-servant relationship between management and employees, </a:t>
            </a:r>
            <a:r>
              <a:rPr lang="en-IN" sz="2400" dirty="0"/>
              <a:t>where rewards are the sole motivators and both teamwork and communication are minimal.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/>
              <a:t>Consultative:</a:t>
            </a:r>
            <a:r>
              <a:rPr lang="en-IN" sz="2400" dirty="0"/>
              <a:t> In this style, </a:t>
            </a:r>
            <a:r>
              <a:rPr lang="en-IN" sz="2400" dirty="0">
                <a:solidFill>
                  <a:srgbClr val="FF0000"/>
                </a:solidFill>
              </a:rPr>
              <a:t>managers partly trust subordinates, use both rewards and involvement to inspire motivation,</a:t>
            </a:r>
            <a:r>
              <a:rPr lang="en-IN" sz="2400" dirty="0"/>
              <a:t> foster a higher level of responsibility for meeting goals, and inspire a moderate amount of teamwork and some communication.</a:t>
            </a:r>
            <a:endParaRPr lang="en-US" sz="2400" dirty="0"/>
          </a:p>
          <a:p>
            <a:pPr algn="just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IN" sz="2400" b="1" dirty="0"/>
              <a:t>Participative-group:</a:t>
            </a:r>
            <a:r>
              <a:rPr lang="en-IN" sz="2400" dirty="0"/>
              <a:t> This system is based on </a:t>
            </a:r>
            <a:r>
              <a:rPr lang="en-IN" sz="2400" dirty="0">
                <a:solidFill>
                  <a:srgbClr val="FF0000"/>
                </a:solidFill>
              </a:rPr>
              <a:t>managerial trust and confidence in employees;</a:t>
            </a:r>
            <a:r>
              <a:rPr lang="en-IN" sz="2400" dirty="0"/>
              <a:t> collectively determined, goal-based rewards; a collective sense of responsibility for meeting company objectives; collaborative teamwork and open communication.</a:t>
            </a:r>
            <a:endParaRPr lang="en-US" sz="2400" dirty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152400"/>
            <a:ext cx="8686800" cy="6096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57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8" y="152400"/>
            <a:ext cx="86868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1224" y="914400"/>
            <a:ext cx="8713694" cy="5638800"/>
            <a:chOff x="197224" y="914400"/>
            <a:chExt cx="8713694" cy="5638800"/>
          </a:xfrm>
        </p:grpSpPr>
        <p:pic>
          <p:nvPicPr>
            <p:cNvPr id="2050" name="Picture 2" descr="https://nalinablog.files.wordpress.com/2016/03/likert-management-system.png?w=5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4" y="914400"/>
              <a:ext cx="8713694" cy="563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7200" y="4495800"/>
              <a:ext cx="914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1007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orientation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4128"/>
            <a:ext cx="8915400" cy="436709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 smtClean="0"/>
              <a:t> Autocratic leadership </a:t>
            </a:r>
          </a:p>
          <a:p>
            <a:pPr>
              <a:buFont typeface="+mj-lt"/>
              <a:buAutoNum type="arabicPeriod"/>
            </a:pPr>
            <a:r>
              <a:rPr lang="en-US" sz="4000" dirty="0" smtClean="0"/>
              <a:t> Participative</a:t>
            </a:r>
          </a:p>
          <a:p>
            <a:pPr>
              <a:buFont typeface="+mj-lt"/>
              <a:buAutoNum type="arabicPeriod"/>
            </a:pPr>
            <a:r>
              <a:rPr lang="en-US" sz="4000" dirty="0" smtClean="0"/>
              <a:t> Free-rein 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MANAGERIAL GRID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915400" cy="57912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By: Blake and Mouton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a managerial grid based on style proposed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Michigan and Ohio state university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Concern of People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and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Concern of Production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Grid identify the five basic style of leadership: 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(9,1) Task management [concern about production]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(1,9) Country club management [concern about people]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(5,5) Middle of road management  [moderate concern of both]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(9,9) Team management [high concern of both]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(1,1) Improvised management [minimum concern about both] </a:t>
            </a:r>
          </a:p>
        </p:txBody>
      </p:sp>
    </p:spTree>
    <p:extLst>
      <p:ext uri="{BB962C8B-B14F-4D97-AF65-F5344CB8AC3E}">
        <p14:creationId xmlns:p14="http://schemas.microsoft.com/office/powerpoint/2010/main" xmlns="" val="159895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15992"/>
            <a:ext cx="8915399" cy="4061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14).png"/>
          <p:cNvPicPr>
            <a:picLocks noChangeAspect="1"/>
          </p:cNvPicPr>
          <p:nvPr/>
        </p:nvPicPr>
        <p:blipFill>
          <a:blip r:embed="rId2"/>
          <a:srcRect l="33043" t="29183" r="36038" b="22642"/>
          <a:stretch>
            <a:fillRect/>
          </a:stretch>
        </p:blipFill>
        <p:spPr>
          <a:xfrm>
            <a:off x="2510286" y="629728"/>
            <a:ext cx="8126083" cy="52534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6200"/>
            <a:ext cx="8991600" cy="6705600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http://maaw.info/images/ManagerialGri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8610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34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CONTINGENCY APPROACH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7" y="1143000"/>
            <a:ext cx="10030691" cy="54102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Predicting effectiveness on the basis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become more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Contingency / situation:…..</a:t>
            </a:r>
          </a:p>
          <a:p>
            <a:pPr marL="508000" indent="-5080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path goal theory </a:t>
            </a: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situational leadership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7892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74073" y="3050587"/>
            <a:ext cx="11180618" cy="115176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164" name="Picture 4" descr="j02130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0595" y="3165763"/>
            <a:ext cx="16827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091953" y="1371601"/>
            <a:ext cx="10462738" cy="167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theory that effective groups depend on a proper match between a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leader’s style </a:t>
            </a:r>
            <a:r>
              <a:rPr lang="en-US" sz="2400" dirty="0">
                <a:latin typeface="Tahoma" panose="020B0604030504040204" pitchFamily="34" charset="0"/>
              </a:rPr>
              <a:t>of interacting with subordinates and the degree to which the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situation</a:t>
            </a:r>
            <a:r>
              <a:rPr lang="en-US" sz="2400" dirty="0">
                <a:latin typeface="Tahoma" panose="020B0604030504040204" pitchFamily="34" charset="0"/>
              </a:rPr>
              <a:t> gives control and influence to the leader.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198417" y="4252404"/>
            <a:ext cx="85670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Least Preferred Co-Worker (LPC) Questionnaire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An instrument that purports to measure whether a person is task- or relationship-oriented.</a:t>
            </a:r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>
            <a:off x="1679091" y="3187988"/>
            <a:ext cx="8326582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2000" b="1" dirty="0"/>
              <a:t>1) Identify the Leadership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4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113" t="13946" r="34336" b="19263"/>
          <a:stretch/>
        </p:blipFill>
        <p:spPr>
          <a:xfrm>
            <a:off x="159224" y="-95534"/>
            <a:ext cx="5936776" cy="695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147" t="42677" r="34546" b="36054"/>
          <a:stretch/>
        </p:blipFill>
        <p:spPr>
          <a:xfrm>
            <a:off x="5936776" y="780034"/>
            <a:ext cx="6255224" cy="22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39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What Is Leadership?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2057400" y="3581400"/>
            <a:ext cx="3657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1"/>
            <a:ext cx="31623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3657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/>
              <a:t>Leadership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The ability to influence a group toward the achievement of goals.</a:t>
            </a:r>
          </a:p>
        </p:txBody>
      </p:sp>
    </p:spTree>
    <p:extLst>
      <p:ext uri="{BB962C8B-B14F-4D97-AF65-F5344CB8AC3E}">
        <p14:creationId xmlns:p14="http://schemas.microsoft.com/office/powerpoint/2010/main" xmlns="" val="1977926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7630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 all situation determine style of leadership:</a:t>
            </a:r>
          </a:p>
          <a:p>
            <a:pPr marL="759460" indent="-5080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Task orientated: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Emphasis on task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of power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Task structure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consultation with subordinates </a:t>
            </a:r>
          </a:p>
          <a:p>
            <a:pPr marL="759460" indent="-5080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 orientated: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Good interpersonal relationship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Sensitive to needs and feeling to others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Consolation with others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Open communication with subordinates </a:t>
            </a:r>
          </a:p>
        </p:txBody>
      </p:sp>
    </p:spTree>
    <p:extLst>
      <p:ext uri="{BB962C8B-B14F-4D97-AF65-F5344CB8AC3E}">
        <p14:creationId xmlns:p14="http://schemas.microsoft.com/office/powerpoint/2010/main" xmlns="" val="282804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544291" y="2746952"/>
            <a:ext cx="734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440382" y="4325590"/>
            <a:ext cx="7315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72471" y="1189385"/>
            <a:ext cx="7391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Leader-Member Relations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degree of confidence, trust, and respect subordinates have in their leader.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170219" y="4644554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Position Power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Influence derived from one’s formal structural position in the organization; includes power to hire, fire, discipline, promote, and give salary increases.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364182" y="2919525"/>
            <a:ext cx="746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Task Structure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degree to which the job assignments are procedure.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503218" y="297559"/>
            <a:ext cx="8326582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2000" b="1" dirty="0"/>
              <a:t>2) Defining the Situation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04875"/>
            <a:ext cx="41702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situation: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control situation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control situation 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Moderate control situation   </a:t>
            </a:r>
          </a:p>
        </p:txBody>
      </p:sp>
    </p:spTree>
    <p:extLst>
      <p:ext uri="{BB962C8B-B14F-4D97-AF65-F5344CB8AC3E}">
        <p14:creationId xmlns:p14="http://schemas.microsoft.com/office/powerpoint/2010/main" xmlns="" val="2651464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nline-leadership-fiedlers-contingency-theory-2-2x.jpg"/>
          <p:cNvPicPr>
            <a:picLocks noChangeAspect="1"/>
          </p:cNvPicPr>
          <p:nvPr/>
        </p:nvPicPr>
        <p:blipFill>
          <a:blip r:embed="rId2"/>
          <a:srcRect l="-9320" b="6719"/>
          <a:stretch>
            <a:fillRect/>
          </a:stretch>
        </p:blipFill>
        <p:spPr>
          <a:xfrm>
            <a:off x="1837426" y="500331"/>
            <a:ext cx="9014604" cy="5598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14400"/>
            <a:ext cx="9067800" cy="57912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Merits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Attention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all three variables, leader, situation and subordinates  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improvement and future research 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 training tool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situation     </a:t>
            </a:r>
          </a:p>
          <a:p>
            <a:pPr marL="508000" indent="-50800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Difficult to classify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proper explanation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how and why leader describe LPC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Tool (LPC) to measure is itself criticize: it is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feeling towards worker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both leader and subordinates have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adequate technical competence.             </a:t>
            </a:r>
          </a:p>
          <a:p>
            <a:pPr marL="908050" lvl="1" indent="-50800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19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Path Goal Theory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BY ROBERT HOUSE: </a:t>
            </a:r>
            <a:endParaRPr lang="en-IN" sz="2400" dirty="0"/>
          </a:p>
          <a:p>
            <a:pPr algn="just"/>
            <a:r>
              <a:rPr lang="en-IN" sz="2400" dirty="0"/>
              <a:t>Extracts elements from the </a:t>
            </a:r>
            <a:r>
              <a:rPr lang="en-IN" sz="2400" b="1" dirty="0"/>
              <a:t>Ohio State </a:t>
            </a:r>
            <a:r>
              <a:rPr lang="en-IN" sz="2400" dirty="0"/>
              <a:t>leadership research on initiating structure and consideration and the </a:t>
            </a:r>
            <a:r>
              <a:rPr lang="en-IN" sz="2400" b="1" dirty="0"/>
              <a:t>expectancy theory</a:t>
            </a:r>
            <a:r>
              <a:rPr lang="en-IN" sz="2400" dirty="0"/>
              <a:t> of motivation.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b="1" dirty="0"/>
              <a:t>leader’s job</a:t>
            </a:r>
            <a:r>
              <a:rPr lang="en-IN" sz="2400" dirty="0"/>
              <a:t> to provide followers with the </a:t>
            </a:r>
            <a:r>
              <a:rPr lang="en-IN" sz="2400" b="1" dirty="0"/>
              <a:t>information, support, or other resources </a:t>
            </a:r>
            <a:r>
              <a:rPr lang="en-IN" sz="2400" dirty="0"/>
              <a:t>necessary to achieve their goals.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term </a:t>
            </a:r>
            <a:r>
              <a:rPr lang="en-IN" sz="2400" b="1" dirty="0"/>
              <a:t>path–goal</a:t>
            </a:r>
            <a:r>
              <a:rPr lang="en-IN" sz="2400" i="1" dirty="0"/>
              <a:t> </a:t>
            </a:r>
            <a:r>
              <a:rPr lang="en-IN" sz="2400" dirty="0"/>
              <a:t>implies effective leaders clarify followers’ paths to their work goals and make the journey easier by reducing roadblocks.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79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Path-Goal Theory</a:t>
            </a:r>
          </a:p>
        </p:txBody>
      </p:sp>
      <p:pic>
        <p:nvPicPr>
          <p:cNvPr id="97283" name="Picture 3" descr="bd1965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67662" y="2411155"/>
            <a:ext cx="29718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209800" y="1752600"/>
            <a:ext cx="4953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/>
              <a:t>Path-Goal Theory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The theory that it is the leader’s job to assist followers in attaining their goals and to provide them the necessary direction and/or support to ensure that their goals are compatible with the overall objectives of the group or organization.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05967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Path Goal Theory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7150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 must clarify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clear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path for realizing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goal. 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leader influence the subordinate behavior related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work goal, personal goal and path to goal attainment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LEADER MOTIVATING: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increasing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attractiveness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rewards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strengthening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expectancy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efforts can result in performance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can result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rewards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xmlns="" val="186376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763000" cy="6397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Situational Leadership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763000" cy="57912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Paul Hersey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Kenneth Blanchard 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contingency variable…….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style depend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level of subordinates   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in this context means, 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Desire for achievements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Willingness to accept responsibility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Task related ability  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Experience  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Leader and subordinates move through four stages.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Telling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Selling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Participating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Delegating </a:t>
            </a:r>
          </a:p>
        </p:txBody>
      </p:sp>
    </p:spTree>
    <p:extLst>
      <p:ext uri="{BB962C8B-B14F-4D97-AF65-F5344CB8AC3E}">
        <p14:creationId xmlns:p14="http://schemas.microsoft.com/office/powerpoint/2010/main" xmlns="" val="144322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848600" cy="1371600"/>
          </a:xfrm>
        </p:spPr>
        <p:txBody>
          <a:bodyPr/>
          <a:lstStyle/>
          <a:p>
            <a:pPr algn="ctr" eaLnBrk="1" hangingPunct="1"/>
            <a:r>
              <a:rPr lang="en-US"/>
              <a:t>Hersey and Blanchard’s Situational Leadership Theory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438400" y="1633539"/>
            <a:ext cx="7315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Situational Leadership Theory (SLT)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A contingency theory that focuses on followers’ readiness.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blackWhite">
          <a:xfrm>
            <a:off x="2514601" y="3810000"/>
            <a:ext cx="7292975" cy="1905000"/>
          </a:xfrm>
          <a:prstGeom prst="rtTriangle">
            <a:avLst/>
          </a:prstGeom>
          <a:solidFill>
            <a:srgbClr val="00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blackWhite">
          <a:xfrm>
            <a:off x="25146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Leader: decreasing need </a:t>
            </a:r>
            <a:br>
              <a:rPr lang="en-US" b="1">
                <a:solidFill>
                  <a:schemeClr val="bg1"/>
                </a:solidFill>
                <a:latin typeface="Arial" charset="0"/>
              </a:rPr>
            </a:br>
            <a:r>
              <a:rPr lang="en-US" b="1">
                <a:solidFill>
                  <a:schemeClr val="bg1"/>
                </a:solidFill>
                <a:latin typeface="Arial" charset="0"/>
              </a:rPr>
              <a:t>for support and supervision</a:t>
            </a:r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blackWhite">
          <a:xfrm flipH="1" flipV="1">
            <a:off x="2460626" y="3810000"/>
            <a:ext cx="7292975" cy="1905000"/>
          </a:xfrm>
          <a:prstGeom prst="rtTriangl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blackWhite">
          <a:xfrm rot="-21600000">
            <a:off x="6705600" y="3886201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Follower readiness: </a:t>
            </a:r>
            <a:br>
              <a:rPr lang="en-US" sz="2000" b="1">
                <a:solidFill>
                  <a:schemeClr val="bg1"/>
                </a:solidFill>
                <a:latin typeface="Arial" charset="0"/>
              </a:rPr>
            </a:br>
            <a:r>
              <a:rPr lang="en-US" sz="2000" b="1">
                <a:solidFill>
                  <a:schemeClr val="bg1"/>
                </a:solidFill>
                <a:latin typeface="Arial" charset="0"/>
              </a:rPr>
              <a:t>ability and willingness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514600" y="3216275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Unwilling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597400" y="3216275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Unable but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Willing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458200" y="321627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Willing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14600" y="5791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Directive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962400" y="5791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 Task and Relationship Orientations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629400" y="57150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Supportive Participative 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756400" y="321627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Unwilling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8305800" y="5791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36700612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1447800"/>
          </a:xfrm>
        </p:spPr>
        <p:txBody>
          <a:bodyPr/>
          <a:lstStyle/>
          <a:p>
            <a:pPr algn="ctr" eaLnBrk="1" hangingPunct="1"/>
            <a:r>
              <a:rPr lang="en-US" sz="3200"/>
              <a:t>Leadership Styles and Follower Readiness</a:t>
            </a:r>
            <a:br>
              <a:rPr lang="en-US" sz="3200"/>
            </a:br>
            <a:r>
              <a:rPr lang="en-US" sz="3200"/>
              <a:t>(Hersey and Blanchard)</a:t>
            </a:r>
            <a:r>
              <a:rPr lang="en-US"/>
              <a:t>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495800" y="2209800"/>
            <a:ext cx="3733800" cy="335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4495800" y="3886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6324600" y="22098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400800" y="1752601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Willing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648200" y="1766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Unwilling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429000" y="2819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Able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429000" y="44958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Unable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48200" y="44958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Directive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443663" y="4187826"/>
            <a:ext cx="1676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 Task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and 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Relationship 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Orientations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48200" y="2759076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Supportive Participative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629400" y="28956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Monitoring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2743200" y="1752601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</a:rPr>
              <a:t>Follower Readiness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638800" y="3581401"/>
            <a:ext cx="1371600" cy="600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Leadership</a:t>
            </a:r>
            <a:b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37313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198438"/>
            <a:ext cx="86106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LEADERSHIP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28800" y="990600"/>
            <a:ext cx="8534400" cy="5638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: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influence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towards the achievement of vision or set of goals.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is the process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encouraging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helping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 to work enthusiastically towards objectives.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which one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person influence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 to work together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willingly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related task to attain goals.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7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763000" cy="57150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Recommend leadership style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popular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leadership training 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attention to followers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their feeling about the task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move followers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towards the maturity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assess maturity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is difficult task 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Leader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adoptable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but it may not be.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Leader treat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each employee slightly different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way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52400"/>
            <a:ext cx="8763000" cy="6858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bIns="91440" anchor="b" anchorCtr="0">
            <a:normAutofit/>
          </a:bodyPr>
          <a:lstStyle>
            <a:lvl1pPr algn="ctr">
              <a:spcBef>
                <a:spcPct val="0"/>
              </a:spcBef>
              <a:buNone/>
              <a:defRPr kumimoji="0" sz="3200" b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The Situational Leadership Theory</a:t>
            </a:r>
          </a:p>
        </p:txBody>
      </p:sp>
    </p:spTree>
    <p:extLst>
      <p:ext uri="{BB962C8B-B14F-4D97-AF65-F5344CB8AC3E}">
        <p14:creationId xmlns:p14="http://schemas.microsoft.com/office/powerpoint/2010/main" xmlns="" val="26815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4539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Innate qualities are those which are possessed by various individuals since their birth. These qualities are natural and often known as god-gifted.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PHYSICAL FEATURES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INTELLIGENCE</a:t>
            </a:r>
          </a:p>
          <a:p>
            <a:r>
              <a:rPr lang="en-US" dirty="0" smtClean="0"/>
              <a:t>Acquirable </a:t>
            </a:r>
            <a:r>
              <a:rPr lang="en-US" dirty="0" smtClean="0"/>
              <a:t>qualities are those which </a:t>
            </a:r>
            <a:r>
              <a:rPr lang="en-US" dirty="0" smtClean="0"/>
              <a:t>can be acquired and increased through various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Emotional stability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Human relations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Empathy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Objectivity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Motivating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Technical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Communicative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Social skills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438"/>
            <a:ext cx="88392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CRITICAL ANALYSIS OF TRAIT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838200"/>
            <a:ext cx="10472737" cy="5867400"/>
          </a:xfrm>
        </p:spPr>
        <p:txBody>
          <a:bodyPr>
            <a:normAutofit/>
          </a:bodyPr>
          <a:lstStyle/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identify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most important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that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important for a successful leader.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traits may not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can only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training.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universal traits found that predict leadership in all situations.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Unclear evidence of the cause and effect of relationship of leadership and traits.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 predictor of the appearance of leadership than distinguishing effective and ineffective leaders.</a:t>
            </a:r>
          </a:p>
          <a:p>
            <a:pPr marL="355600" indent="-355600"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892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blackWhite">
          <a:xfrm>
            <a:off x="2286000" y="3657601"/>
            <a:ext cx="6324600" cy="2000249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74320" rIns="182880" anchor="ctr"/>
          <a:lstStyle/>
          <a:p>
            <a:pPr marL="222250" indent="-222250">
              <a:lnSpc>
                <a:spcPct val="11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Trait theory: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Leaders are born, not made.</a:t>
            </a:r>
          </a:p>
          <a:p>
            <a:pPr marL="222250" indent="-222250">
              <a:lnSpc>
                <a:spcPct val="11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Behavioral theory: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Leadership traits can be taught.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85825" y="1228725"/>
            <a:ext cx="10701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Beginning in 1940 to 1960s…</a:t>
            </a:r>
          </a:p>
          <a:p>
            <a:pPr algn="just">
              <a:spcBef>
                <a:spcPct val="50000"/>
              </a:spcBef>
            </a:pPr>
            <a:endParaRPr lang="en-US" sz="2400" b="1" dirty="0"/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proposing that specific behaviors differentiate leaders from non-leaders.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274638"/>
            <a:ext cx="8915400" cy="63976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THEORY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8208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644" y="0"/>
            <a:ext cx="8686800" cy="5715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491" y="571500"/>
            <a:ext cx="10239422" cy="6286500"/>
          </a:xfrm>
        </p:spPr>
        <p:txBody>
          <a:bodyPr>
            <a:noAutofit/>
          </a:bodyPr>
          <a:lstStyle/>
          <a:p>
            <a:pPr lvl="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Ohio State University Studies: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Identified two major kinds of leadership behaviors or styles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Initiating-structure behavior: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leader clearly defines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leader-subordinate roles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that everyone knows what is expected. The leader also establishes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formal lines of communication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determines how tasks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performed.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extent to which a leader is likely to define and structure his or her role and those of sub-ordinates in the search for goal attainment.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Consideration behavior: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leader shows concern for subordinates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feelings' and ideas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He attempts to establish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warm, friendly and supportive relationship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extent to which a leader is likely to have job relationships characterized by mutual trust, respect for subordinate’s ideas, and regard for their feelings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18397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2238"/>
            <a:ext cx="88392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799"/>
            <a:ext cx="11687175" cy="6029325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University of The Michigan Studies: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Rensis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Likert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Broad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discussions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with both the managers and sub-ordinates,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forms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leadership behavior. </a:t>
            </a:r>
          </a:p>
          <a:p>
            <a:pPr marL="612458" lvl="2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Job-centered leadership behavior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focuses on performances and efficient completion of the assigned tasks. explain task procedures and oversee their work.</a:t>
            </a:r>
          </a:p>
          <a:p>
            <a:pPr marL="612458" lvl="2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Employee centered leadership behavior: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focuses on, developing a cohesive work group and ensuring that employees are satisfied with their jobs. Thus, the leader's primary concern is the welfare of the subordinates. </a:t>
            </a:r>
          </a:p>
        </p:txBody>
      </p:sp>
    </p:spTree>
    <p:extLst>
      <p:ext uri="{BB962C8B-B14F-4D97-AF65-F5344CB8AC3E}">
        <p14:creationId xmlns:p14="http://schemas.microsoft.com/office/powerpoint/2010/main" xmlns="" val="186642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5486400"/>
          </a:xfr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94384" y="1676400"/>
            <a:ext cx="78878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4632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1353</Words>
  <Application>Microsoft Office PowerPoint</Application>
  <PresentationFormat>Custom</PresentationFormat>
  <Paragraphs>181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Wisp</vt:lpstr>
      <vt:lpstr>Slide 1</vt:lpstr>
      <vt:lpstr>What Is Leadership?</vt:lpstr>
      <vt:lpstr>LEADERSHIP</vt:lpstr>
      <vt:lpstr>TRAIT THEORY</vt:lpstr>
      <vt:lpstr>CRITICAL ANALYSIS OF TRAIT THEORY </vt:lpstr>
      <vt:lpstr>Slide 6</vt:lpstr>
      <vt:lpstr>BEHAVIORAL THEORY</vt:lpstr>
      <vt:lpstr>BEHAVIORAL APPROACH</vt:lpstr>
      <vt:lpstr>BEHAVIORAL APPROACH</vt:lpstr>
      <vt:lpstr>BEHAVIORAL APPROACH</vt:lpstr>
      <vt:lpstr>Slide 11</vt:lpstr>
      <vt:lpstr>BEHAVIORAL APPROACH</vt:lpstr>
      <vt:lpstr>Power orientation theory</vt:lpstr>
      <vt:lpstr>MANAGERIAL GRID THEORY</vt:lpstr>
      <vt:lpstr>Slide 15</vt:lpstr>
      <vt:lpstr>Slide 16</vt:lpstr>
      <vt:lpstr>CONTINGENCY APPROACH   </vt:lpstr>
      <vt:lpstr>FIEDLER’S CONTINGENCY MODEL </vt:lpstr>
      <vt:lpstr>Slide 19</vt:lpstr>
      <vt:lpstr>FIEDLER’S CONTINGENCY MODEL </vt:lpstr>
      <vt:lpstr>Slide 21</vt:lpstr>
      <vt:lpstr>Slide 22</vt:lpstr>
      <vt:lpstr>FIEDLER’S CONTINGENCY MODEL </vt:lpstr>
      <vt:lpstr>Path Goal Theory Of Leadership</vt:lpstr>
      <vt:lpstr>Path-Goal Theory</vt:lpstr>
      <vt:lpstr>Path Goal Theory Of Leadership</vt:lpstr>
      <vt:lpstr>The Situational Leadership Theory</vt:lpstr>
      <vt:lpstr>Hersey and Blanchard’s Situational Leadership Theory</vt:lpstr>
      <vt:lpstr>Leadership Styles and Follower Readiness (Hersey and Blanchard)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AAZMIN GANDHI</dc:creator>
  <cp:lastModifiedBy>AAZMIN FARDUN GANDHI</cp:lastModifiedBy>
  <cp:revision>10</cp:revision>
  <dcterms:created xsi:type="dcterms:W3CDTF">2022-01-29T09:52:42Z</dcterms:created>
  <dcterms:modified xsi:type="dcterms:W3CDTF">2022-10-02T17:04:07Z</dcterms:modified>
</cp:coreProperties>
</file>