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A584-AE77-420B-AFC9-B75885A1DA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5B8B-0ED7-4522-8CFE-D9C64167F2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CONTINUATION…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pPr algn="just"/>
            <a:r>
              <a:rPr lang="en-US" dirty="0"/>
              <a:t>A marketing information system (MIS) is </a:t>
            </a:r>
            <a:r>
              <a:rPr lang="en-US" b="1" dirty="0"/>
              <a:t>a management information system (MIS) designed to support marketing decision making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aracteristics-of-Marketing-Information-Syste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04800"/>
            <a:ext cx="7696200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79792" cy="5029200"/>
          </a:xfrm>
        </p:spPr>
        <p:txBody>
          <a:bodyPr/>
          <a:lstStyle/>
          <a:p>
            <a:pPr algn="just"/>
            <a:r>
              <a:rPr lang="en-US" dirty="0"/>
              <a:t>International marketing refers to </a:t>
            </a:r>
            <a:r>
              <a:rPr lang="en-US" b="1" dirty="0"/>
              <a:t>any marketing activity that occurs across borders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 descr="Advantages-of-International-Marke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2819400"/>
            <a:ext cx="7140109" cy="3857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01000" cy="381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 Difference between Domestic </a:t>
            </a:r>
            <a:r>
              <a:rPr lang="en-US" sz="2400" smtClean="0"/>
              <a:t>marketing and international </a:t>
            </a:r>
            <a:r>
              <a:rPr lang="en-US" sz="2400" dirty="0" smtClean="0"/>
              <a:t>marketing</a:t>
            </a:r>
            <a:endParaRPr lang="en-US" sz="2400" dirty="0"/>
          </a:p>
        </p:txBody>
      </p:sp>
      <p:pic>
        <p:nvPicPr>
          <p:cNvPr id="4" name="Content Placeholder 3" descr="comparison-between-domestic-and-international-market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685800"/>
            <a:ext cx="7882128" cy="617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MARKETING </vt:lpstr>
      <vt:lpstr>Marketing information system</vt:lpstr>
      <vt:lpstr>Slide 3</vt:lpstr>
      <vt:lpstr>International marketing</vt:lpstr>
      <vt:lpstr> Difference between Domestic marketing and international marketing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</dc:title>
  <dc:creator>AAZMIN FARDUN GANDHI</dc:creator>
  <cp:lastModifiedBy>AAZMIN FARDUN GANDHI</cp:lastModifiedBy>
  <cp:revision>1</cp:revision>
  <dcterms:created xsi:type="dcterms:W3CDTF">2022-10-17T14:28:46Z</dcterms:created>
  <dcterms:modified xsi:type="dcterms:W3CDTF">2022-10-17T14:29:46Z</dcterms:modified>
</cp:coreProperties>
</file>