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ZMIN GANDHI" userId="4cc76702a1889051" providerId="LiveId" clId="{E45D2C36-B1A5-4AFE-BD43-B4F973F121F2}"/>
    <pc:docChg chg="undo custSel addSld delSld modSld sldOrd">
      <pc:chgData name="AAZMIN GANDHI" userId="4cc76702a1889051" providerId="LiveId" clId="{E45D2C36-B1A5-4AFE-BD43-B4F973F121F2}" dt="2022-01-29T14:02:37.105" v="838"/>
      <pc:docMkLst>
        <pc:docMk/>
      </pc:docMkLst>
      <pc:sldChg chg="modSp mod">
        <pc:chgData name="AAZMIN GANDHI" userId="4cc76702a1889051" providerId="LiveId" clId="{E45D2C36-B1A5-4AFE-BD43-B4F973F121F2}" dt="2022-01-14T17:31:36.772" v="120" actId="20577"/>
        <pc:sldMkLst>
          <pc:docMk/>
          <pc:sldMk cId="3346231736" sldId="256"/>
        </pc:sldMkLst>
        <pc:spChg chg="mod">
          <ac:chgData name="AAZMIN GANDHI" userId="4cc76702a1889051" providerId="LiveId" clId="{E45D2C36-B1A5-4AFE-BD43-B4F973F121F2}" dt="2022-01-14T17:31:36.772" v="120" actId="20577"/>
          <ac:spMkLst>
            <pc:docMk/>
            <pc:sldMk cId="3346231736" sldId="256"/>
            <ac:spMk id="2" creationId="{AA5FE725-3615-46B0-95FE-5FCE867FDB79}"/>
          </ac:spMkLst>
        </pc:spChg>
        <pc:spChg chg="mod">
          <ac:chgData name="AAZMIN GANDHI" userId="4cc76702a1889051" providerId="LiveId" clId="{E45D2C36-B1A5-4AFE-BD43-B4F973F121F2}" dt="2022-01-14T17:31:32.207" v="105" actId="20577"/>
          <ac:spMkLst>
            <pc:docMk/>
            <pc:sldMk cId="3346231736" sldId="256"/>
            <ac:spMk id="3" creationId="{A90181D4-C2C2-4C43-8797-49BB641EF184}"/>
          </ac:spMkLst>
        </pc:spChg>
      </pc:sldChg>
      <pc:sldChg chg="modSp mod">
        <pc:chgData name="AAZMIN GANDHI" userId="4cc76702a1889051" providerId="LiveId" clId="{E45D2C36-B1A5-4AFE-BD43-B4F973F121F2}" dt="2022-01-14T17:31:58.361" v="124" actId="14100"/>
        <pc:sldMkLst>
          <pc:docMk/>
          <pc:sldMk cId="462388591" sldId="257"/>
        </pc:sldMkLst>
        <pc:spChg chg="mod">
          <ac:chgData name="AAZMIN GANDHI" userId="4cc76702a1889051" providerId="LiveId" clId="{E45D2C36-B1A5-4AFE-BD43-B4F973F121F2}" dt="2022-01-14T17:31:58.361" v="124" actId="14100"/>
          <ac:spMkLst>
            <pc:docMk/>
            <pc:sldMk cId="462388591" sldId="257"/>
            <ac:spMk id="3" creationId="{9796FD47-0FB2-481B-AC32-0EA6EDB3775E}"/>
          </ac:spMkLst>
        </pc:spChg>
      </pc:sldChg>
      <pc:sldChg chg="modSp mod">
        <pc:chgData name="AAZMIN GANDHI" userId="4cc76702a1889051" providerId="LiveId" clId="{E45D2C36-B1A5-4AFE-BD43-B4F973F121F2}" dt="2022-01-17T17:00:42.155" v="214" actId="5793"/>
        <pc:sldMkLst>
          <pc:docMk/>
          <pc:sldMk cId="3107824624" sldId="258"/>
        </pc:sldMkLst>
        <pc:spChg chg="mod">
          <ac:chgData name="AAZMIN GANDHI" userId="4cc76702a1889051" providerId="LiveId" clId="{E45D2C36-B1A5-4AFE-BD43-B4F973F121F2}" dt="2022-01-17T17:00:42.155" v="214" actId="5793"/>
          <ac:spMkLst>
            <pc:docMk/>
            <pc:sldMk cId="3107824624" sldId="258"/>
            <ac:spMk id="3" creationId="{23A36C17-EF04-44F0-BD3A-90C4FB9A7588}"/>
          </ac:spMkLst>
        </pc:spChg>
      </pc:sldChg>
      <pc:sldChg chg="modSp mod">
        <pc:chgData name="AAZMIN GANDHI" userId="4cc76702a1889051" providerId="LiveId" clId="{E45D2C36-B1A5-4AFE-BD43-B4F973F121F2}" dt="2022-01-14T17:32:20.743" v="147" actId="20577"/>
        <pc:sldMkLst>
          <pc:docMk/>
          <pc:sldMk cId="1035387333" sldId="259"/>
        </pc:sldMkLst>
        <pc:spChg chg="mod">
          <ac:chgData name="AAZMIN GANDHI" userId="4cc76702a1889051" providerId="LiveId" clId="{E45D2C36-B1A5-4AFE-BD43-B4F973F121F2}" dt="2022-01-14T17:32:20.743" v="147" actId="20577"/>
          <ac:spMkLst>
            <pc:docMk/>
            <pc:sldMk cId="1035387333" sldId="259"/>
            <ac:spMk id="2" creationId="{4C592B78-7A06-45C3-89F4-05F6CF7EC446}"/>
          </ac:spMkLst>
        </pc:spChg>
        <pc:spChg chg="mod">
          <ac:chgData name="AAZMIN GANDHI" userId="4cc76702a1889051" providerId="LiveId" clId="{E45D2C36-B1A5-4AFE-BD43-B4F973F121F2}" dt="2022-01-14T17:30:42.185" v="90" actId="27636"/>
          <ac:spMkLst>
            <pc:docMk/>
            <pc:sldMk cId="1035387333" sldId="259"/>
            <ac:spMk id="3" creationId="{5F8D15FC-87D5-4727-AA21-ECFA1224DA3D}"/>
          </ac:spMkLst>
        </pc:spChg>
      </pc:sldChg>
      <pc:sldChg chg="modSp mod">
        <pc:chgData name="AAZMIN GANDHI" userId="4cc76702a1889051" providerId="LiveId" clId="{E45D2C36-B1A5-4AFE-BD43-B4F973F121F2}" dt="2022-01-14T17:32:40.012" v="151" actId="14100"/>
        <pc:sldMkLst>
          <pc:docMk/>
          <pc:sldMk cId="1506749105" sldId="260"/>
        </pc:sldMkLst>
        <pc:spChg chg="mod">
          <ac:chgData name="AAZMIN GANDHI" userId="4cc76702a1889051" providerId="LiveId" clId="{E45D2C36-B1A5-4AFE-BD43-B4F973F121F2}" dt="2022-01-14T17:32:29.926" v="149" actId="14100"/>
          <ac:spMkLst>
            <pc:docMk/>
            <pc:sldMk cId="1506749105" sldId="260"/>
            <ac:spMk id="2" creationId="{26DE475F-BF6E-4F5F-ABF6-66070B78172A}"/>
          </ac:spMkLst>
        </pc:spChg>
        <pc:picChg chg="mod">
          <ac:chgData name="AAZMIN GANDHI" userId="4cc76702a1889051" providerId="LiveId" clId="{E45D2C36-B1A5-4AFE-BD43-B4F973F121F2}" dt="2022-01-14T17:32:40.012" v="151" actId="14100"/>
          <ac:picMkLst>
            <pc:docMk/>
            <pc:sldMk cId="1506749105" sldId="260"/>
            <ac:picMk id="1026" creationId="{22C5DE49-3955-41AF-B968-B5AB73A19755}"/>
          </ac:picMkLst>
        </pc:picChg>
      </pc:sldChg>
      <pc:sldChg chg="delSp modSp mod">
        <pc:chgData name="AAZMIN GANDHI" userId="4cc76702a1889051" providerId="LiveId" clId="{E45D2C36-B1A5-4AFE-BD43-B4F973F121F2}" dt="2022-01-14T17:32:51.777" v="153" actId="14100"/>
        <pc:sldMkLst>
          <pc:docMk/>
          <pc:sldMk cId="3345093775" sldId="261"/>
        </pc:sldMkLst>
        <pc:spChg chg="del mod">
          <ac:chgData name="AAZMIN GANDHI" userId="4cc76702a1889051" providerId="LiveId" clId="{E45D2C36-B1A5-4AFE-BD43-B4F973F121F2}" dt="2022-01-14T17:28:32.501" v="29" actId="478"/>
          <ac:spMkLst>
            <pc:docMk/>
            <pc:sldMk cId="3345093775" sldId="261"/>
            <ac:spMk id="2" creationId="{D086CBD2-D3FA-4CA7-9FEA-CEACDA5D2109}"/>
          </ac:spMkLst>
        </pc:spChg>
        <pc:spChg chg="mod">
          <ac:chgData name="AAZMIN GANDHI" userId="4cc76702a1889051" providerId="LiveId" clId="{E45D2C36-B1A5-4AFE-BD43-B4F973F121F2}" dt="2022-01-14T17:32:51.777" v="153" actId="14100"/>
          <ac:spMkLst>
            <pc:docMk/>
            <pc:sldMk cId="3345093775" sldId="261"/>
            <ac:spMk id="3" creationId="{FAA5B2EA-E13A-4B08-8389-A5D40075B103}"/>
          </ac:spMkLst>
        </pc:spChg>
      </pc:sldChg>
      <pc:sldChg chg="ord">
        <pc:chgData name="AAZMIN GANDHI" userId="4cc76702a1889051" providerId="LiveId" clId="{E45D2C36-B1A5-4AFE-BD43-B4F973F121F2}" dt="2022-01-17T17:03:30.785" v="216"/>
        <pc:sldMkLst>
          <pc:docMk/>
          <pc:sldMk cId="1112574525" sldId="262"/>
        </pc:sldMkLst>
      </pc:sldChg>
      <pc:sldChg chg="modSp mod ord">
        <pc:chgData name="AAZMIN GANDHI" userId="4cc76702a1889051" providerId="LiveId" clId="{E45D2C36-B1A5-4AFE-BD43-B4F973F121F2}" dt="2022-01-17T17:03:35.701" v="218"/>
        <pc:sldMkLst>
          <pc:docMk/>
          <pc:sldMk cId="1817343180" sldId="263"/>
        </pc:sldMkLst>
        <pc:spChg chg="mod">
          <ac:chgData name="AAZMIN GANDHI" userId="4cc76702a1889051" providerId="LiveId" clId="{E45D2C36-B1A5-4AFE-BD43-B4F973F121F2}" dt="2022-01-14T17:31:00.182" v="93"/>
          <ac:spMkLst>
            <pc:docMk/>
            <pc:sldMk cId="1817343180" sldId="263"/>
            <ac:spMk id="2" creationId="{8964D84A-36D2-4868-B869-6528EF4712C3}"/>
          </ac:spMkLst>
        </pc:spChg>
        <pc:spChg chg="mod">
          <ac:chgData name="AAZMIN GANDHI" userId="4cc76702a1889051" providerId="LiveId" clId="{E45D2C36-B1A5-4AFE-BD43-B4F973F121F2}" dt="2022-01-14T17:31:00.182" v="93"/>
          <ac:spMkLst>
            <pc:docMk/>
            <pc:sldMk cId="1817343180" sldId="263"/>
            <ac:spMk id="3" creationId="{8BF581AD-D716-4A28-B6AB-E95E826EFC43}"/>
          </ac:spMkLst>
        </pc:spChg>
      </pc:sldChg>
      <pc:sldChg chg="modSp mod ord">
        <pc:chgData name="AAZMIN GANDHI" userId="4cc76702a1889051" providerId="LiveId" clId="{E45D2C36-B1A5-4AFE-BD43-B4F973F121F2}" dt="2022-01-29T14:02:37.105" v="838"/>
        <pc:sldMkLst>
          <pc:docMk/>
          <pc:sldMk cId="3808061324" sldId="264"/>
        </pc:sldMkLst>
        <pc:spChg chg="mod">
          <ac:chgData name="AAZMIN GANDHI" userId="4cc76702a1889051" providerId="LiveId" clId="{E45D2C36-B1A5-4AFE-BD43-B4F973F121F2}" dt="2022-01-14T17:31:00.182" v="93"/>
          <ac:spMkLst>
            <pc:docMk/>
            <pc:sldMk cId="3808061324" sldId="264"/>
            <ac:spMk id="2" creationId="{D5346DC4-1289-4206-AEDE-70E624F1D670}"/>
          </ac:spMkLst>
        </pc:spChg>
        <pc:spChg chg="mod">
          <ac:chgData name="AAZMIN GANDHI" userId="4cc76702a1889051" providerId="LiveId" clId="{E45D2C36-B1A5-4AFE-BD43-B4F973F121F2}" dt="2022-01-14T17:31:00.182" v="93"/>
          <ac:spMkLst>
            <pc:docMk/>
            <pc:sldMk cId="3808061324" sldId="264"/>
            <ac:spMk id="3" creationId="{95BD08A1-E04D-4BFE-95F1-ABDA51496C7F}"/>
          </ac:spMkLst>
        </pc:spChg>
      </pc:sldChg>
      <pc:sldChg chg="addSp delSp modSp mod">
        <pc:chgData name="AAZMIN GANDHI" userId="4cc76702a1889051" providerId="LiveId" clId="{E45D2C36-B1A5-4AFE-BD43-B4F973F121F2}" dt="2022-01-14T17:37:10.213" v="180" actId="1076"/>
        <pc:sldMkLst>
          <pc:docMk/>
          <pc:sldMk cId="3834670050" sldId="265"/>
        </pc:sldMkLst>
        <pc:spChg chg="mod">
          <ac:chgData name="AAZMIN GANDHI" userId="4cc76702a1889051" providerId="LiveId" clId="{E45D2C36-B1A5-4AFE-BD43-B4F973F121F2}" dt="2022-01-14T17:33:26.325" v="169" actId="27636"/>
          <ac:spMkLst>
            <pc:docMk/>
            <pc:sldMk cId="3834670050" sldId="265"/>
            <ac:spMk id="2" creationId="{AFE02C0D-4F00-4F1E-A6F7-FF9859D1E6D5}"/>
          </ac:spMkLst>
        </pc:spChg>
        <pc:spChg chg="add del mod">
          <ac:chgData name="AAZMIN GANDHI" userId="4cc76702a1889051" providerId="LiveId" clId="{E45D2C36-B1A5-4AFE-BD43-B4F973F121F2}" dt="2022-01-14T17:33:47.402" v="172" actId="21"/>
          <ac:spMkLst>
            <pc:docMk/>
            <pc:sldMk cId="3834670050" sldId="265"/>
            <ac:spMk id="5" creationId="{8BF8C2B3-4D32-4277-A009-EA6B15914F29}"/>
          </ac:spMkLst>
        </pc:spChg>
        <pc:spChg chg="add mod">
          <ac:chgData name="AAZMIN GANDHI" userId="4cc76702a1889051" providerId="LiveId" clId="{E45D2C36-B1A5-4AFE-BD43-B4F973F121F2}" dt="2022-01-14T17:37:10.213" v="180" actId="1076"/>
          <ac:spMkLst>
            <pc:docMk/>
            <pc:sldMk cId="3834670050" sldId="265"/>
            <ac:spMk id="6" creationId="{0776B07B-2CF0-4F86-B86B-009A8995957E}"/>
          </ac:spMkLst>
        </pc:spChg>
        <pc:picChg chg="add del mod">
          <ac:chgData name="AAZMIN GANDHI" userId="4cc76702a1889051" providerId="LiveId" clId="{E45D2C36-B1A5-4AFE-BD43-B4F973F121F2}" dt="2022-01-14T17:37:05.325" v="179" actId="14100"/>
          <ac:picMkLst>
            <pc:docMk/>
            <pc:sldMk cId="3834670050" sldId="265"/>
            <ac:picMk id="3074" creationId="{236779F6-5503-44C6-A9F5-E995DEB2ED47}"/>
          </ac:picMkLst>
        </pc:picChg>
      </pc:sldChg>
      <pc:sldChg chg="modSp ord">
        <pc:chgData name="AAZMIN GANDHI" userId="4cc76702a1889051" providerId="LiveId" clId="{E45D2C36-B1A5-4AFE-BD43-B4F973F121F2}" dt="2022-01-29T14:02:30.127" v="834"/>
        <pc:sldMkLst>
          <pc:docMk/>
          <pc:sldMk cId="1126679800" sldId="266"/>
        </pc:sldMkLst>
        <pc:spChg chg="mod">
          <ac:chgData name="AAZMIN GANDHI" userId="4cc76702a1889051" providerId="LiveId" clId="{E45D2C36-B1A5-4AFE-BD43-B4F973F121F2}" dt="2022-01-14T17:31:00.182" v="93"/>
          <ac:spMkLst>
            <pc:docMk/>
            <pc:sldMk cId="1126679800" sldId="266"/>
            <ac:spMk id="2" creationId="{A08F0748-F9ED-4D2F-9B2C-085342743641}"/>
          </ac:spMkLst>
        </pc:spChg>
        <pc:spChg chg="mod">
          <ac:chgData name="AAZMIN GANDHI" userId="4cc76702a1889051" providerId="LiveId" clId="{E45D2C36-B1A5-4AFE-BD43-B4F973F121F2}" dt="2022-01-14T17:31:00.182" v="93"/>
          <ac:spMkLst>
            <pc:docMk/>
            <pc:sldMk cId="1126679800" sldId="266"/>
            <ac:spMk id="3" creationId="{11613A9A-8AD3-4FD2-88E1-AAE646004FBD}"/>
          </ac:spMkLst>
        </pc:spChg>
      </pc:sldChg>
      <pc:sldChg chg="delSp modSp mod ord">
        <pc:chgData name="AAZMIN GANDHI" userId="4cc76702a1889051" providerId="LiveId" clId="{E45D2C36-B1A5-4AFE-BD43-B4F973F121F2}" dt="2022-01-29T14:02:34.058" v="836"/>
        <pc:sldMkLst>
          <pc:docMk/>
          <pc:sldMk cId="2770792714" sldId="267"/>
        </pc:sldMkLst>
        <pc:spChg chg="del mod">
          <ac:chgData name="AAZMIN GANDHI" userId="4cc76702a1889051" providerId="LiveId" clId="{E45D2C36-B1A5-4AFE-BD43-B4F973F121F2}" dt="2022-01-14T17:26:55.882" v="18" actId="478"/>
          <ac:spMkLst>
            <pc:docMk/>
            <pc:sldMk cId="2770792714" sldId="267"/>
            <ac:spMk id="2" creationId="{DBEC2AF3-1970-482C-B395-4FE01C453B59}"/>
          </ac:spMkLst>
        </pc:spChg>
        <pc:spChg chg="mod">
          <ac:chgData name="AAZMIN GANDHI" userId="4cc76702a1889051" providerId="LiveId" clId="{E45D2C36-B1A5-4AFE-BD43-B4F973F121F2}" dt="2022-01-14T17:40:02.132" v="212" actId="14100"/>
          <ac:spMkLst>
            <pc:docMk/>
            <pc:sldMk cId="2770792714" sldId="267"/>
            <ac:spMk id="3" creationId="{01BFEA03-5B01-452E-A814-68634E0FE92F}"/>
          </ac:spMkLst>
        </pc:spChg>
      </pc:sldChg>
      <pc:sldChg chg="modSp new mod">
        <pc:chgData name="AAZMIN GANDHI" userId="4cc76702a1889051" providerId="LiveId" clId="{E45D2C36-B1A5-4AFE-BD43-B4F973F121F2}" dt="2022-01-27T15:42:07.708" v="831" actId="14100"/>
        <pc:sldMkLst>
          <pc:docMk/>
          <pc:sldMk cId="17178179" sldId="268"/>
        </pc:sldMkLst>
        <pc:spChg chg="mod">
          <ac:chgData name="AAZMIN GANDHI" userId="4cc76702a1889051" providerId="LiveId" clId="{E45D2C36-B1A5-4AFE-BD43-B4F973F121F2}" dt="2022-01-27T15:21:57.763" v="256" actId="20577"/>
          <ac:spMkLst>
            <pc:docMk/>
            <pc:sldMk cId="17178179" sldId="268"/>
            <ac:spMk id="2" creationId="{43C3E73A-B750-4F2F-9DBF-AF80A95B4A9F}"/>
          </ac:spMkLst>
        </pc:spChg>
        <pc:spChg chg="mod">
          <ac:chgData name="AAZMIN GANDHI" userId="4cc76702a1889051" providerId="LiveId" clId="{E45D2C36-B1A5-4AFE-BD43-B4F973F121F2}" dt="2022-01-27T15:42:07.708" v="831" actId="14100"/>
          <ac:spMkLst>
            <pc:docMk/>
            <pc:sldMk cId="17178179" sldId="268"/>
            <ac:spMk id="3" creationId="{C36B3AB3-CBD5-42C9-A778-D9595B9D9D20}"/>
          </ac:spMkLst>
        </pc:spChg>
      </pc:sldChg>
      <pc:sldChg chg="new del">
        <pc:chgData name="AAZMIN GANDHI" userId="4cc76702a1889051" providerId="LiveId" clId="{E45D2C36-B1A5-4AFE-BD43-B4F973F121F2}" dt="2022-01-27T15:20:52.505" v="220" actId="680"/>
        <pc:sldMkLst>
          <pc:docMk/>
          <pc:sldMk cId="1986517350" sldId="268"/>
        </pc:sldMkLst>
      </pc:sldChg>
      <pc:sldChg chg="modSp new mod">
        <pc:chgData name="AAZMIN GANDHI" userId="4cc76702a1889051" providerId="LiveId" clId="{E45D2C36-B1A5-4AFE-BD43-B4F973F121F2}" dt="2022-01-27T15:41:15.164" v="828" actId="20577"/>
        <pc:sldMkLst>
          <pc:docMk/>
          <pc:sldMk cId="389944430" sldId="269"/>
        </pc:sldMkLst>
        <pc:spChg chg="mod">
          <ac:chgData name="AAZMIN GANDHI" userId="4cc76702a1889051" providerId="LiveId" clId="{E45D2C36-B1A5-4AFE-BD43-B4F973F121F2}" dt="2022-01-27T15:41:10.488" v="827" actId="255"/>
          <ac:spMkLst>
            <pc:docMk/>
            <pc:sldMk cId="389944430" sldId="269"/>
            <ac:spMk id="2" creationId="{EE782260-CD3A-4FEF-8AB2-98AF7D488E6E}"/>
          </ac:spMkLst>
        </pc:spChg>
        <pc:spChg chg="mod">
          <ac:chgData name="AAZMIN GANDHI" userId="4cc76702a1889051" providerId="LiveId" clId="{E45D2C36-B1A5-4AFE-BD43-B4F973F121F2}" dt="2022-01-27T15:41:15.164" v="828" actId="20577"/>
          <ac:spMkLst>
            <pc:docMk/>
            <pc:sldMk cId="389944430" sldId="269"/>
            <ac:spMk id="3" creationId="{D97214DF-3237-4539-843D-5079AAAE713F}"/>
          </ac:spMkLst>
        </pc:spChg>
      </pc:sldChg>
      <pc:sldChg chg="modSp new del mod">
        <pc:chgData name="AAZMIN GANDHI" userId="4cc76702a1889051" providerId="LiveId" clId="{E45D2C36-B1A5-4AFE-BD43-B4F973F121F2}" dt="2022-01-28T02:49:44.378" v="832" actId="47"/>
        <pc:sldMkLst>
          <pc:docMk/>
          <pc:sldMk cId="802903527" sldId="270"/>
        </pc:sldMkLst>
        <pc:spChg chg="mod">
          <ac:chgData name="AAZMIN GANDHI" userId="4cc76702a1889051" providerId="LiveId" clId="{E45D2C36-B1A5-4AFE-BD43-B4F973F121F2}" dt="2022-01-27T15:34:30.216" v="813" actId="5793"/>
          <ac:spMkLst>
            <pc:docMk/>
            <pc:sldMk cId="802903527" sldId="270"/>
            <ac:spMk id="3" creationId="{E52835BB-78CF-4C12-9133-9097B5DF76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5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7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05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2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2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9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15C2-27A1-441E-99CA-C04BE749D03D}" type="datetimeFigureOut">
              <a:rPr lang="en-IN" smtClean="0"/>
              <a:t>12/09/22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EFD1D0-4C34-4FFC-A257-266B3EF80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725-3615-46B0-95FE-5FCE867F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dirty="0"/>
              <a:t>              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181D4-C2C2-4C43-8797-49BB641E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64423"/>
            <a:ext cx="10320169" cy="1271213"/>
          </a:xfrm>
        </p:spPr>
        <p:txBody>
          <a:bodyPr>
            <a:noAutofit/>
          </a:bodyPr>
          <a:lstStyle/>
          <a:p>
            <a:r>
              <a:rPr lang="en-IN" sz="3600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23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E73A-B750-4F2F-9DBF-AF80A95B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REINFORCEMENT THEORY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AB3-CBD5-42C9-A778-D9595B9D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9406"/>
            <a:ext cx="8915400" cy="4561816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 "/>
              </a:rPr>
              <a:t>For motivating people to engage in desirable behaviour and refraining from undesirable behaviour, managers must use following methods:-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1.Positive reinforcement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2. Negative reinforcement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3. Punishment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4. Extinction </a:t>
            </a:r>
          </a:p>
          <a:p>
            <a:pPr marL="0" indent="0">
              <a:buNone/>
            </a:pPr>
            <a:r>
              <a:rPr lang="en-IN" sz="2800" dirty="0">
                <a:latin typeface="Times New Roman "/>
              </a:rPr>
              <a:t>Traditional </a:t>
            </a:r>
            <a:r>
              <a:rPr lang="en-IN" sz="2800" b="1" dirty="0">
                <a:latin typeface="Times New Roman "/>
              </a:rPr>
              <a:t>carrot and stick approach </a:t>
            </a:r>
            <a:r>
              <a:rPr lang="en-IN" sz="2800" dirty="0">
                <a:latin typeface="Times New Roman "/>
              </a:rPr>
              <a:t>of motivation is based on reinforcement theory.</a:t>
            </a:r>
          </a:p>
        </p:txBody>
      </p:sp>
    </p:spTree>
    <p:extLst>
      <p:ext uri="{BB962C8B-B14F-4D97-AF65-F5344CB8AC3E}">
        <p14:creationId xmlns:p14="http://schemas.microsoft.com/office/powerpoint/2010/main" val="171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260-CD3A-4FEF-8AB2-98AF7D48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Theory Z by OUCHI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4DF-3237-4539-843D-5079AAAE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IN" sz="3600" dirty="0"/>
              <a:t>Trust </a:t>
            </a:r>
          </a:p>
          <a:p>
            <a:pPr>
              <a:buAutoNum type="arabicPeriod"/>
            </a:pPr>
            <a:r>
              <a:rPr lang="en-IN" sz="3600" dirty="0"/>
              <a:t> Strong bond between organisation and employees</a:t>
            </a:r>
          </a:p>
          <a:p>
            <a:pPr>
              <a:buAutoNum type="arabicPeriod"/>
            </a:pPr>
            <a:r>
              <a:rPr lang="en-IN" sz="3600" dirty="0"/>
              <a:t>Employee involvement</a:t>
            </a:r>
          </a:p>
          <a:p>
            <a:pPr>
              <a:buAutoNum type="arabicPeriod"/>
            </a:pPr>
            <a:r>
              <a:rPr lang="en-IN" sz="3600" dirty="0"/>
              <a:t>No formal structure</a:t>
            </a:r>
          </a:p>
          <a:p>
            <a:pPr>
              <a:buAutoNum type="arabicPeriod"/>
            </a:pPr>
            <a:r>
              <a:rPr lang="en-IN" sz="3600" dirty="0"/>
              <a:t>Coordination of human beings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6DC4-1289-4206-AEDE-70E624F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BENEFITS OF MOTIVATION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8A1-E04D-4BFE-95F1-ABDA5149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1. Need satisfaction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2. Job satisfaction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3. Productivity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4. Learning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5. Discipline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80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6C17-EF04-44F0-BD3A-90C4FB9A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66" y="258184"/>
            <a:ext cx="10069158" cy="64008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that account for an individual’s intensity, direction, and persistence of effort toward attaining a goal.</a:t>
            </a:r>
          </a:p>
          <a:p>
            <a:pPr algn="just">
              <a:lnSpc>
                <a:spcPct val="170000"/>
              </a:lnSpc>
            </a:pPr>
            <a:r>
              <a:rPr lang="en-US" sz="7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 is the reason for people's actions, willingness and goals. Motivation is derived from the word motive which is defined as a need that requires satisfaction.</a:t>
            </a:r>
            <a:endParaRPr lang="en-US" alt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Elements:-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Intensity- how hard a person tries.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Direction- towards beneficial or goal.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Persistence-how long a person tries.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8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82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FD47-0FB2-481B-AC32-0EA6EDB3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77" y="344245"/>
            <a:ext cx="10069157" cy="583271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B3835"/>
                </a:solidFill>
                <a:effectLst/>
                <a:latin typeface="Source Sans Pro" panose="020B0604020202020204" pitchFamily="34" charset="0"/>
              </a:rPr>
              <a:t>Motivation has to do with the forces that maintain and alter the direction, quality and intensity of behavior - Kelly (1974) </a:t>
            </a:r>
          </a:p>
          <a:p>
            <a:pPr marL="0" indent="0">
              <a:buNone/>
            </a:pPr>
            <a:endParaRPr lang="en-US" sz="3600" b="0" i="0" dirty="0">
              <a:solidFill>
                <a:srgbClr val="3B3835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sz="36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Motivation refers to ‘the willful desire to direct one’s behavior toward goal’ - Middles mist and Hit (1981)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238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B78-7A06-45C3-89F4-05F6CF7E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0456"/>
            <a:ext cx="8760875" cy="903643"/>
          </a:xfrm>
        </p:spPr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                 TYPES OF MOTIVATION:-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15FC-87D5-4727-AA21-ECFA1224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66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Motivation- </a:t>
            </a: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 is a type of motivation in which an individual is being motivated by internal desires.</a:t>
            </a:r>
          </a:p>
          <a:p>
            <a:pPr marL="0" indent="0">
              <a:buNone/>
            </a:pP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4000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Extrinsic Motivation- </a:t>
            </a:r>
            <a:r>
              <a:rPr lang="en-US" sz="400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motivation, on the other hand, is a type of motivation in which an individual is being motivated by external desires.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8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475F-BF6E-4F5F-ABF6-66070B78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3638"/>
            <a:ext cx="8911687" cy="978946"/>
          </a:xfrm>
        </p:spPr>
        <p:txBody>
          <a:bodyPr/>
          <a:lstStyle/>
          <a:p>
            <a:r>
              <a:rPr lang="en-IN" dirty="0"/>
              <a:t>                Maslow hierarchy of needs</a:t>
            </a:r>
          </a:p>
        </p:txBody>
      </p:sp>
      <p:pic>
        <p:nvPicPr>
          <p:cNvPr id="1026" name="Picture 2" descr="Maslow&amp;#39;s Hierarchy of Needs | Simply Psychology">
            <a:extLst>
              <a:ext uri="{FF2B5EF4-FFF2-40B4-BE49-F238E27FC236}">
                <a16:creationId xmlns:a16="http://schemas.microsoft.com/office/drawing/2014/main" id="{22C5DE49-3955-41AF-B968-B5AB73A19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08" y="1358283"/>
            <a:ext cx="8025205" cy="48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4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B2EA-E13A-4B08-8389-A5D40075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05" y="344245"/>
            <a:ext cx="10219764" cy="5697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1.Physiological – these needs must be met in order for a person to survive, such as food, water and shelter.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2. Safety – including personal and financial security and health and wellbeing.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3. Love/belonging – the need for friendships, relationships and family.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4. Esteem – the need to feel confident and be respected by others.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5. Self-actualization – the desire to achieve everything you possibly can and become the most that you can be.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509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84A-36D2-4868-B869-6528EF4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Hertzberg’s Two-Factor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81AD-D716-4A28-B6AB-E95E826E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Motivator factors – Simply put, these are factors that lead to satisfaction and motivate employees to work harder. Examples might include enjoying your work, feeling recognized and career progression.</a:t>
            </a:r>
          </a:p>
          <a:p>
            <a:r>
              <a:rPr lang="en-US" sz="28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Hygiene factors – These factors can lead to dissatisfaction and a lack of motivation if they are absent. Examples include salary, company policies, benefits, relationships with managers and co-workers.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734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derick Herzberg&amp;#39;s Two Factor Theory: MindMapper mind map tem... |  Biggerplate">
            <a:extLst>
              <a:ext uri="{FF2B5EF4-FFF2-40B4-BE49-F238E27FC236}">
                <a16:creationId xmlns:a16="http://schemas.microsoft.com/office/drawing/2014/main" id="{53FED66D-6A4D-4383-979A-E37CD8DD0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40" y="239697"/>
            <a:ext cx="9232776" cy="61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C0D-4F00-4F1E-A6F7-FF9859D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6668"/>
            <a:ext cx="8911687" cy="935916"/>
          </a:xfrm>
        </p:spPr>
        <p:txBody>
          <a:bodyPr>
            <a:normAutofit/>
          </a:bodyPr>
          <a:lstStyle/>
          <a:p>
            <a:r>
              <a:rPr lang="en-IN" dirty="0"/>
              <a:t>  Mc Gregor theory x and theory y </a:t>
            </a:r>
          </a:p>
        </p:txBody>
      </p:sp>
      <p:pic>
        <p:nvPicPr>
          <p:cNvPr id="3074" name="Picture 2" descr="McGregor&amp;#39;s Theory of X and Y in Resource Management - PM Vidya">
            <a:extLst>
              <a:ext uri="{FF2B5EF4-FFF2-40B4-BE49-F238E27FC236}">
                <a16:creationId xmlns:a16="http://schemas.microsoft.com/office/drawing/2014/main" id="{236779F6-5503-44C6-A9F5-E995DEB2ED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42738" y="968188"/>
            <a:ext cx="9962267" cy="565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76B07B-2CF0-4F86-B86B-009A8995957E}"/>
              </a:ext>
            </a:extLst>
          </p:cNvPr>
          <p:cNvSpPr/>
          <p:nvPr/>
        </p:nvSpPr>
        <p:spPr>
          <a:xfrm>
            <a:off x="9346603" y="6164132"/>
            <a:ext cx="220531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00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444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Source Sans Pro</vt:lpstr>
      <vt:lpstr>Times New Roman</vt:lpstr>
      <vt:lpstr>Times New Roman </vt:lpstr>
      <vt:lpstr>Wingdings</vt:lpstr>
      <vt:lpstr>Wingdings 3</vt:lpstr>
      <vt:lpstr>Wisp</vt:lpstr>
      <vt:lpstr>               MOTIVATION</vt:lpstr>
      <vt:lpstr>PowerPoint Presentation</vt:lpstr>
      <vt:lpstr>PowerPoint Presentation</vt:lpstr>
      <vt:lpstr>                  TYPES OF MOTIVATION:-</vt:lpstr>
      <vt:lpstr>                Maslow hierarchy of needs</vt:lpstr>
      <vt:lpstr>PowerPoint Presentation</vt:lpstr>
      <vt:lpstr> Hertzberg’s Two-Factor Theory</vt:lpstr>
      <vt:lpstr>PowerPoint Presentation</vt:lpstr>
      <vt:lpstr>  Mc Gregor theory x and theory y </vt:lpstr>
      <vt:lpstr>           REINFORCEMENT THEORY </vt:lpstr>
      <vt:lpstr>Theory Z by OUCHI </vt:lpstr>
      <vt:lpstr>BENEFITS OF MOTIVATION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AAZMIN GANDHI</dc:creator>
  <cp:lastModifiedBy>unnati.kaniya3315@gmail.com</cp:lastModifiedBy>
  <cp:revision>7</cp:revision>
  <dcterms:created xsi:type="dcterms:W3CDTF">2022-01-14T17:22:05Z</dcterms:created>
  <dcterms:modified xsi:type="dcterms:W3CDTF">2022-09-12T06:24:43Z</dcterms:modified>
</cp:coreProperties>
</file>