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71" r:id="rId30"/>
    <p:sldId id="285" r:id="rId31"/>
    <p:sldId id="286" r:id="rId32"/>
    <p:sldId id="288" r:id="rId33"/>
    <p:sldId id="289" r:id="rId34"/>
    <p:sldId id="290" r:id="rId35"/>
    <p:sldId id="287" r:id="rId36"/>
    <p:sldId id="291" r:id="rId37"/>
    <p:sldId id="293" r:id="rId38"/>
    <p:sldId id="292"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oriya, Ritesh" userId="2bd7b069-376e-4afb-a2a9-0b3b6a72efc4" providerId="ADAL" clId="{8272AB44-DA00-487F-AF5F-B5C93ADAB7F0}"/>
    <pc:docChg chg="undo custSel addSld modSld">
      <pc:chgData name="Nikhoriya, Ritesh" userId="2bd7b069-376e-4afb-a2a9-0b3b6a72efc4" providerId="ADAL" clId="{8272AB44-DA00-487F-AF5F-B5C93ADAB7F0}" dt="2021-09-03T03:55:20.064" v="246"/>
      <pc:docMkLst>
        <pc:docMk/>
      </pc:docMkLst>
      <pc:sldChg chg="addSp modSp mod setBg">
        <pc:chgData name="Nikhoriya, Ritesh" userId="2bd7b069-376e-4afb-a2a9-0b3b6a72efc4" providerId="ADAL" clId="{8272AB44-DA00-487F-AF5F-B5C93ADAB7F0}" dt="2021-09-03T03:42:00.348" v="0" actId="26606"/>
        <pc:sldMkLst>
          <pc:docMk/>
          <pc:sldMk cId="3762167340" sldId="291"/>
        </pc:sldMkLst>
        <pc:spChg chg="mod">
          <ac:chgData name="Nikhoriya, Ritesh" userId="2bd7b069-376e-4afb-a2a9-0b3b6a72efc4" providerId="ADAL" clId="{8272AB44-DA00-487F-AF5F-B5C93ADAB7F0}" dt="2021-09-03T03:42:00.348" v="0" actId="26606"/>
          <ac:spMkLst>
            <pc:docMk/>
            <pc:sldMk cId="3762167340" sldId="291"/>
            <ac:spMk id="2" creationId="{74A00AD7-E0EB-4501-B5C1-895F666C97E6}"/>
          </ac:spMkLst>
        </pc:spChg>
        <pc:spChg chg="mod">
          <ac:chgData name="Nikhoriya, Ritesh" userId="2bd7b069-376e-4afb-a2a9-0b3b6a72efc4" providerId="ADAL" clId="{8272AB44-DA00-487F-AF5F-B5C93ADAB7F0}" dt="2021-09-03T03:42:00.348" v="0" actId="26606"/>
          <ac:spMkLst>
            <pc:docMk/>
            <pc:sldMk cId="3762167340" sldId="291"/>
            <ac:spMk id="3" creationId="{5D499992-397F-4F93-B6E8-5AA25AE9B641}"/>
          </ac:spMkLst>
        </pc:spChg>
        <pc:spChg chg="add">
          <ac:chgData name="Nikhoriya, Ritesh" userId="2bd7b069-376e-4afb-a2a9-0b3b6a72efc4" providerId="ADAL" clId="{8272AB44-DA00-487F-AF5F-B5C93ADAB7F0}" dt="2021-09-03T03:42:00.348" v="0" actId="26606"/>
          <ac:spMkLst>
            <pc:docMk/>
            <pc:sldMk cId="3762167340" sldId="291"/>
            <ac:spMk id="10" creationId="{0288C6B4-AFC3-407F-A595-EFFD38D4CCAF}"/>
          </ac:spMkLst>
        </pc:spChg>
        <pc:spChg chg="add">
          <ac:chgData name="Nikhoriya, Ritesh" userId="2bd7b069-376e-4afb-a2a9-0b3b6a72efc4" providerId="ADAL" clId="{8272AB44-DA00-487F-AF5F-B5C93ADAB7F0}" dt="2021-09-03T03:42:00.348" v="0" actId="26606"/>
          <ac:spMkLst>
            <pc:docMk/>
            <pc:sldMk cId="3762167340" sldId="291"/>
            <ac:spMk id="12" creationId="{CF236821-17FE-429B-8D2C-08E13A64EA40}"/>
          </ac:spMkLst>
        </pc:spChg>
        <pc:spChg chg="add">
          <ac:chgData name="Nikhoriya, Ritesh" userId="2bd7b069-376e-4afb-a2a9-0b3b6a72efc4" providerId="ADAL" clId="{8272AB44-DA00-487F-AF5F-B5C93ADAB7F0}" dt="2021-09-03T03:42:00.348" v="0" actId="26606"/>
          <ac:spMkLst>
            <pc:docMk/>
            <pc:sldMk cId="3762167340" sldId="291"/>
            <ac:spMk id="14" creationId="{C0BDBCD2-E081-43AB-9119-C55465E59757}"/>
          </ac:spMkLst>
        </pc:spChg>
        <pc:spChg chg="add">
          <ac:chgData name="Nikhoriya, Ritesh" userId="2bd7b069-376e-4afb-a2a9-0b3b6a72efc4" providerId="ADAL" clId="{8272AB44-DA00-487F-AF5F-B5C93ADAB7F0}" dt="2021-09-03T03:42:00.348" v="0" actId="26606"/>
          <ac:spMkLst>
            <pc:docMk/>
            <pc:sldMk cId="3762167340" sldId="291"/>
            <ac:spMk id="16" creationId="{98E79BE4-34FE-485A-98A5-92CE8F7C4743}"/>
          </ac:spMkLst>
        </pc:spChg>
        <pc:spChg chg="add">
          <ac:chgData name="Nikhoriya, Ritesh" userId="2bd7b069-376e-4afb-a2a9-0b3b6a72efc4" providerId="ADAL" clId="{8272AB44-DA00-487F-AF5F-B5C93ADAB7F0}" dt="2021-09-03T03:42:00.348" v="0" actId="26606"/>
          <ac:spMkLst>
            <pc:docMk/>
            <pc:sldMk cId="3762167340" sldId="291"/>
            <ac:spMk id="18" creationId="{7A5F0580-5EE9-419F-96EE-B6529EF6E7D0}"/>
          </ac:spMkLst>
        </pc:spChg>
        <pc:picChg chg="mod">
          <ac:chgData name="Nikhoriya, Ritesh" userId="2bd7b069-376e-4afb-a2a9-0b3b6a72efc4" providerId="ADAL" clId="{8272AB44-DA00-487F-AF5F-B5C93ADAB7F0}" dt="2021-09-03T03:42:00.348" v="0" actId="26606"/>
          <ac:picMkLst>
            <pc:docMk/>
            <pc:sldMk cId="3762167340" sldId="291"/>
            <ac:picMk id="5" creationId="{4ADAAB77-B4F0-42B7-83A7-299D46605572}"/>
          </ac:picMkLst>
        </pc:picChg>
      </pc:sldChg>
      <pc:sldChg chg="addSp modSp mod setBg addAnim">
        <pc:chgData name="Nikhoriya, Ritesh" userId="2bd7b069-376e-4afb-a2a9-0b3b6a72efc4" providerId="ADAL" clId="{8272AB44-DA00-487F-AF5F-B5C93ADAB7F0}" dt="2021-09-03T03:52:31.131" v="131"/>
        <pc:sldMkLst>
          <pc:docMk/>
          <pc:sldMk cId="3564509403" sldId="292"/>
        </pc:sldMkLst>
        <pc:spChg chg="mod ord">
          <ac:chgData name="Nikhoriya, Ritesh" userId="2bd7b069-376e-4afb-a2a9-0b3b6a72efc4" providerId="ADAL" clId="{8272AB44-DA00-487F-AF5F-B5C93ADAB7F0}" dt="2021-09-03T03:52:31.130" v="130" actId="26606"/>
          <ac:spMkLst>
            <pc:docMk/>
            <pc:sldMk cId="3564509403" sldId="292"/>
            <ac:spMk id="2" creationId="{62543F0B-0C40-4661-92F6-61C9762BB79B}"/>
          </ac:spMkLst>
        </pc:spChg>
        <pc:spChg chg="mod">
          <ac:chgData name="Nikhoriya, Ritesh" userId="2bd7b069-376e-4afb-a2a9-0b3b6a72efc4" providerId="ADAL" clId="{8272AB44-DA00-487F-AF5F-B5C93ADAB7F0}" dt="2021-09-03T03:52:31.130" v="130" actId="26606"/>
          <ac:spMkLst>
            <pc:docMk/>
            <pc:sldMk cId="3564509403" sldId="292"/>
            <ac:spMk id="3" creationId="{F52D5140-494F-4EE4-BA72-A57DB0C55A35}"/>
          </ac:spMkLst>
        </pc:spChg>
        <pc:spChg chg="add">
          <ac:chgData name="Nikhoriya, Ritesh" userId="2bd7b069-376e-4afb-a2a9-0b3b6a72efc4" providerId="ADAL" clId="{8272AB44-DA00-487F-AF5F-B5C93ADAB7F0}" dt="2021-09-03T03:52:31.130" v="130" actId="26606"/>
          <ac:spMkLst>
            <pc:docMk/>
            <pc:sldMk cId="3564509403" sldId="292"/>
            <ac:spMk id="8" creationId="{88294908-8B00-4F58-BBBA-20F71A40AA9E}"/>
          </ac:spMkLst>
        </pc:spChg>
        <pc:spChg chg="add">
          <ac:chgData name="Nikhoriya, Ritesh" userId="2bd7b069-376e-4afb-a2a9-0b3b6a72efc4" providerId="ADAL" clId="{8272AB44-DA00-487F-AF5F-B5C93ADAB7F0}" dt="2021-09-03T03:52:31.130" v="130" actId="26606"/>
          <ac:spMkLst>
            <pc:docMk/>
            <pc:sldMk cId="3564509403" sldId="292"/>
            <ac:spMk id="10" creationId="{4364C879-1404-4203-8E9D-CC5DE0A621A2}"/>
          </ac:spMkLst>
        </pc:spChg>
        <pc:spChg chg="add">
          <ac:chgData name="Nikhoriya, Ritesh" userId="2bd7b069-376e-4afb-a2a9-0b3b6a72efc4" providerId="ADAL" clId="{8272AB44-DA00-487F-AF5F-B5C93ADAB7F0}" dt="2021-09-03T03:52:31.130" v="130" actId="26606"/>
          <ac:spMkLst>
            <pc:docMk/>
            <pc:sldMk cId="3564509403" sldId="292"/>
            <ac:spMk id="12" creationId="{84617302-4B0D-4351-A6BB-6F0930D943AC}"/>
          </ac:spMkLst>
        </pc:spChg>
        <pc:spChg chg="add">
          <ac:chgData name="Nikhoriya, Ritesh" userId="2bd7b069-376e-4afb-a2a9-0b3b6a72efc4" providerId="ADAL" clId="{8272AB44-DA00-487F-AF5F-B5C93ADAB7F0}" dt="2021-09-03T03:52:31.130" v="130" actId="26606"/>
          <ac:spMkLst>
            <pc:docMk/>
            <pc:sldMk cId="3564509403" sldId="292"/>
            <ac:spMk id="14" creationId="{DA2C7802-C2E0-4218-8F89-8DD7CCD2CD1C}"/>
          </ac:spMkLst>
        </pc:spChg>
        <pc:spChg chg="add">
          <ac:chgData name="Nikhoriya, Ritesh" userId="2bd7b069-376e-4afb-a2a9-0b3b6a72efc4" providerId="ADAL" clId="{8272AB44-DA00-487F-AF5F-B5C93ADAB7F0}" dt="2021-09-03T03:52:31.130" v="130" actId="26606"/>
          <ac:spMkLst>
            <pc:docMk/>
            <pc:sldMk cId="3564509403" sldId="292"/>
            <ac:spMk id="16" creationId="{A6D7111A-21E5-4EE9-8A78-10E5530F0116}"/>
          </ac:spMkLst>
        </pc:spChg>
        <pc:spChg chg="add">
          <ac:chgData name="Nikhoriya, Ritesh" userId="2bd7b069-376e-4afb-a2a9-0b3b6a72efc4" providerId="ADAL" clId="{8272AB44-DA00-487F-AF5F-B5C93ADAB7F0}" dt="2021-09-03T03:52:31.130" v="130" actId="26606"/>
          <ac:spMkLst>
            <pc:docMk/>
            <pc:sldMk cId="3564509403" sldId="292"/>
            <ac:spMk id="18" creationId="{A3969E80-A77B-49FC-9122-D89AFD5EE118}"/>
          </ac:spMkLst>
        </pc:spChg>
        <pc:spChg chg="add">
          <ac:chgData name="Nikhoriya, Ritesh" userId="2bd7b069-376e-4afb-a2a9-0b3b6a72efc4" providerId="ADAL" clId="{8272AB44-DA00-487F-AF5F-B5C93ADAB7F0}" dt="2021-09-03T03:52:31.130" v="130" actId="26606"/>
          <ac:spMkLst>
            <pc:docMk/>
            <pc:sldMk cId="3564509403" sldId="292"/>
            <ac:spMk id="20" creationId="{1849CA57-76BD-4CF2-80BA-D7A46A01B7B1}"/>
          </ac:spMkLst>
        </pc:spChg>
        <pc:spChg chg="add">
          <ac:chgData name="Nikhoriya, Ritesh" userId="2bd7b069-376e-4afb-a2a9-0b3b6a72efc4" providerId="ADAL" clId="{8272AB44-DA00-487F-AF5F-B5C93ADAB7F0}" dt="2021-09-03T03:52:31.130" v="130" actId="26606"/>
          <ac:spMkLst>
            <pc:docMk/>
            <pc:sldMk cId="3564509403" sldId="292"/>
            <ac:spMk id="22" creationId="{35E9085E-E730-4768-83D4-6CB7E9897153}"/>
          </ac:spMkLst>
        </pc:spChg>
        <pc:spChg chg="add">
          <ac:chgData name="Nikhoriya, Ritesh" userId="2bd7b069-376e-4afb-a2a9-0b3b6a72efc4" providerId="ADAL" clId="{8272AB44-DA00-487F-AF5F-B5C93ADAB7F0}" dt="2021-09-03T03:52:31.130" v="130" actId="26606"/>
          <ac:spMkLst>
            <pc:docMk/>
            <pc:sldMk cId="3564509403" sldId="292"/>
            <ac:spMk id="24" creationId="{973272FE-A474-4CAE-8CA2-BCC8B476C3F4}"/>
          </ac:spMkLst>
        </pc:spChg>
        <pc:spChg chg="add">
          <ac:chgData name="Nikhoriya, Ritesh" userId="2bd7b069-376e-4afb-a2a9-0b3b6a72efc4" providerId="ADAL" clId="{8272AB44-DA00-487F-AF5F-B5C93ADAB7F0}" dt="2021-09-03T03:52:31.130" v="130" actId="26606"/>
          <ac:spMkLst>
            <pc:docMk/>
            <pc:sldMk cId="3564509403" sldId="292"/>
            <ac:spMk id="26" creationId="{E07981EA-05A6-437C-88D7-B377B92B031D}"/>
          </ac:spMkLst>
        </pc:spChg>
        <pc:spChg chg="add">
          <ac:chgData name="Nikhoriya, Ritesh" userId="2bd7b069-376e-4afb-a2a9-0b3b6a72efc4" providerId="ADAL" clId="{8272AB44-DA00-487F-AF5F-B5C93ADAB7F0}" dt="2021-09-03T03:52:31.130" v="130" actId="26606"/>
          <ac:spMkLst>
            <pc:docMk/>
            <pc:sldMk cId="3564509403" sldId="292"/>
            <ac:spMk id="28" creationId="{15E3C750-986E-4769-B1AE-49289FBEE757}"/>
          </ac:spMkLst>
        </pc:spChg>
      </pc:sldChg>
      <pc:sldChg chg="addSp delSp modSp new mod setBg">
        <pc:chgData name="Nikhoriya, Ritesh" userId="2bd7b069-376e-4afb-a2a9-0b3b6a72efc4" providerId="ADAL" clId="{8272AB44-DA00-487F-AF5F-B5C93ADAB7F0}" dt="2021-09-03T03:45:41.825" v="23" actId="26606"/>
        <pc:sldMkLst>
          <pc:docMk/>
          <pc:sldMk cId="3052757917" sldId="293"/>
        </pc:sldMkLst>
        <pc:spChg chg="mod">
          <ac:chgData name="Nikhoriya, Ritesh" userId="2bd7b069-376e-4afb-a2a9-0b3b6a72efc4" providerId="ADAL" clId="{8272AB44-DA00-487F-AF5F-B5C93ADAB7F0}" dt="2021-09-03T03:45:41.825" v="23" actId="26606"/>
          <ac:spMkLst>
            <pc:docMk/>
            <pc:sldMk cId="3052757917" sldId="293"/>
            <ac:spMk id="2" creationId="{1B2DC365-A6FF-4D1F-8ED8-8D592DC6C399}"/>
          </ac:spMkLst>
        </pc:spChg>
        <pc:spChg chg="del mod">
          <ac:chgData name="Nikhoriya, Ritesh" userId="2bd7b069-376e-4afb-a2a9-0b3b6a72efc4" providerId="ADAL" clId="{8272AB44-DA00-487F-AF5F-B5C93ADAB7F0}" dt="2021-09-03T03:45:41.825" v="23" actId="26606"/>
          <ac:spMkLst>
            <pc:docMk/>
            <pc:sldMk cId="3052757917" sldId="293"/>
            <ac:spMk id="3" creationId="{8BDA19A5-A35F-4766-95F8-2EE17E686798}"/>
          </ac:spMkLst>
        </pc:spChg>
        <pc:spChg chg="add">
          <ac:chgData name="Nikhoriya, Ritesh" userId="2bd7b069-376e-4afb-a2a9-0b3b6a72efc4" providerId="ADAL" clId="{8272AB44-DA00-487F-AF5F-B5C93ADAB7F0}" dt="2021-09-03T03:45:41.825" v="23" actId="26606"/>
          <ac:spMkLst>
            <pc:docMk/>
            <pc:sldMk cId="3052757917" sldId="293"/>
            <ac:spMk id="9" creationId="{5C8908E2-EE49-44D2-9428-A28D2312A8D5}"/>
          </ac:spMkLst>
        </pc:spChg>
        <pc:spChg chg="add del">
          <ac:chgData name="Nikhoriya, Ritesh" userId="2bd7b069-376e-4afb-a2a9-0b3b6a72efc4" providerId="ADAL" clId="{8272AB44-DA00-487F-AF5F-B5C93ADAB7F0}" dt="2021-09-03T03:45:41.726" v="22" actId="26606"/>
          <ac:spMkLst>
            <pc:docMk/>
            <pc:sldMk cId="3052757917" sldId="293"/>
            <ac:spMk id="10" creationId="{0288C6B4-AFC3-407F-A595-EFFD38D4CCAF}"/>
          </ac:spMkLst>
        </pc:spChg>
        <pc:spChg chg="add del">
          <ac:chgData name="Nikhoriya, Ritesh" userId="2bd7b069-376e-4afb-a2a9-0b3b6a72efc4" providerId="ADAL" clId="{8272AB44-DA00-487F-AF5F-B5C93ADAB7F0}" dt="2021-09-03T03:45:41.726" v="22" actId="26606"/>
          <ac:spMkLst>
            <pc:docMk/>
            <pc:sldMk cId="3052757917" sldId="293"/>
            <ac:spMk id="12" creationId="{CF236821-17FE-429B-8D2C-08E13A64EA40}"/>
          </ac:spMkLst>
        </pc:spChg>
        <pc:spChg chg="add del">
          <ac:chgData name="Nikhoriya, Ritesh" userId="2bd7b069-376e-4afb-a2a9-0b3b6a72efc4" providerId="ADAL" clId="{8272AB44-DA00-487F-AF5F-B5C93ADAB7F0}" dt="2021-09-03T03:45:41.726" v="22" actId="26606"/>
          <ac:spMkLst>
            <pc:docMk/>
            <pc:sldMk cId="3052757917" sldId="293"/>
            <ac:spMk id="14" creationId="{C0BDBCD2-E081-43AB-9119-C55465E59757}"/>
          </ac:spMkLst>
        </pc:spChg>
        <pc:spChg chg="add">
          <ac:chgData name="Nikhoriya, Ritesh" userId="2bd7b069-376e-4afb-a2a9-0b3b6a72efc4" providerId="ADAL" clId="{8272AB44-DA00-487F-AF5F-B5C93ADAB7F0}" dt="2021-09-03T03:45:41.825" v="23" actId="26606"/>
          <ac:spMkLst>
            <pc:docMk/>
            <pc:sldMk cId="3052757917" sldId="293"/>
            <ac:spMk id="15" creationId="{7449A6C7-D15F-4AA5-BFA5-71A404B47016}"/>
          </ac:spMkLst>
        </pc:spChg>
        <pc:spChg chg="add del">
          <ac:chgData name="Nikhoriya, Ritesh" userId="2bd7b069-376e-4afb-a2a9-0b3b6a72efc4" providerId="ADAL" clId="{8272AB44-DA00-487F-AF5F-B5C93ADAB7F0}" dt="2021-09-03T03:45:41.726" v="22" actId="26606"/>
          <ac:spMkLst>
            <pc:docMk/>
            <pc:sldMk cId="3052757917" sldId="293"/>
            <ac:spMk id="16" creationId="{98E79BE4-34FE-485A-98A5-92CE8F7C4743}"/>
          </ac:spMkLst>
        </pc:spChg>
        <pc:spChg chg="add">
          <ac:chgData name="Nikhoriya, Ritesh" userId="2bd7b069-376e-4afb-a2a9-0b3b6a72efc4" providerId="ADAL" clId="{8272AB44-DA00-487F-AF5F-B5C93ADAB7F0}" dt="2021-09-03T03:45:41.825" v="23" actId="26606"/>
          <ac:spMkLst>
            <pc:docMk/>
            <pc:sldMk cId="3052757917" sldId="293"/>
            <ac:spMk id="17" creationId="{ED888B23-07FA-482A-96DF-47E31AF1A603}"/>
          </ac:spMkLst>
        </pc:spChg>
        <pc:spChg chg="add del">
          <ac:chgData name="Nikhoriya, Ritesh" userId="2bd7b069-376e-4afb-a2a9-0b3b6a72efc4" providerId="ADAL" clId="{8272AB44-DA00-487F-AF5F-B5C93ADAB7F0}" dt="2021-09-03T03:45:41.726" v="22" actId="26606"/>
          <ac:spMkLst>
            <pc:docMk/>
            <pc:sldMk cId="3052757917" sldId="293"/>
            <ac:spMk id="18" creationId="{7A5F0580-5EE9-419F-96EE-B6529EF6E7D0}"/>
          </ac:spMkLst>
        </pc:spChg>
        <pc:grpChg chg="add">
          <ac:chgData name="Nikhoriya, Ritesh" userId="2bd7b069-376e-4afb-a2a9-0b3b6a72efc4" providerId="ADAL" clId="{8272AB44-DA00-487F-AF5F-B5C93ADAB7F0}" dt="2021-09-03T03:45:41.825" v="23" actId="26606"/>
          <ac:grpSpMkLst>
            <pc:docMk/>
            <pc:sldMk cId="3052757917" sldId="293"/>
            <ac:grpSpMk id="11" creationId="{05314994-6337-4875-8CF5-652CAFE8342C}"/>
          </ac:grpSpMkLst>
        </pc:grpChg>
        <pc:graphicFrameChg chg="add">
          <ac:chgData name="Nikhoriya, Ritesh" userId="2bd7b069-376e-4afb-a2a9-0b3b6a72efc4" providerId="ADAL" clId="{8272AB44-DA00-487F-AF5F-B5C93ADAB7F0}" dt="2021-09-03T03:45:41.825" v="23" actId="26606"/>
          <ac:graphicFrameMkLst>
            <pc:docMk/>
            <pc:sldMk cId="3052757917" sldId="293"/>
            <ac:graphicFrameMk id="5" creationId="{69429858-71C5-4EFD-BDC9-692AEC501EE0}"/>
          </ac:graphicFrameMkLst>
        </pc:graphicFrameChg>
        <pc:picChg chg="add del">
          <ac:chgData name="Nikhoriya, Ritesh" userId="2bd7b069-376e-4afb-a2a9-0b3b6a72efc4" providerId="ADAL" clId="{8272AB44-DA00-487F-AF5F-B5C93ADAB7F0}" dt="2021-09-03T03:45:41.726" v="22" actId="26606"/>
          <ac:picMkLst>
            <pc:docMk/>
            <pc:sldMk cId="3052757917" sldId="293"/>
            <ac:picMk id="7" creationId="{4B373E94-BBF9-47BC-B10F-FA52DA8D60D3}"/>
          </ac:picMkLst>
        </pc:picChg>
      </pc:sldChg>
      <pc:sldChg chg="addSp delSp modSp new mod setBg">
        <pc:chgData name="Nikhoriya, Ritesh" userId="2bd7b069-376e-4afb-a2a9-0b3b6a72efc4" providerId="ADAL" clId="{8272AB44-DA00-487F-AF5F-B5C93ADAB7F0}" dt="2021-09-03T03:50:22.769" v="66" actId="26606"/>
        <pc:sldMkLst>
          <pc:docMk/>
          <pc:sldMk cId="2426212822" sldId="294"/>
        </pc:sldMkLst>
        <pc:spChg chg="mod">
          <ac:chgData name="Nikhoriya, Ritesh" userId="2bd7b069-376e-4afb-a2a9-0b3b6a72efc4" providerId="ADAL" clId="{8272AB44-DA00-487F-AF5F-B5C93ADAB7F0}" dt="2021-09-03T03:50:22.769" v="66" actId="26606"/>
          <ac:spMkLst>
            <pc:docMk/>
            <pc:sldMk cId="2426212822" sldId="294"/>
            <ac:spMk id="2" creationId="{01872B30-0847-49DA-91C2-FED10C5B64A4}"/>
          </ac:spMkLst>
        </pc:spChg>
        <pc:spChg chg="del mod">
          <ac:chgData name="Nikhoriya, Ritesh" userId="2bd7b069-376e-4afb-a2a9-0b3b6a72efc4" providerId="ADAL" clId="{8272AB44-DA00-487F-AF5F-B5C93ADAB7F0}" dt="2021-09-03T03:50:22.769" v="66" actId="26606"/>
          <ac:spMkLst>
            <pc:docMk/>
            <pc:sldMk cId="2426212822" sldId="294"/>
            <ac:spMk id="3" creationId="{01D5BB11-2385-47BE-8017-34E5DAC1EF4A}"/>
          </ac:spMkLst>
        </pc:spChg>
        <pc:spChg chg="add">
          <ac:chgData name="Nikhoriya, Ritesh" userId="2bd7b069-376e-4afb-a2a9-0b3b6a72efc4" providerId="ADAL" clId="{8272AB44-DA00-487F-AF5F-B5C93ADAB7F0}" dt="2021-09-03T03:50:22.769" v="66" actId="26606"/>
          <ac:spMkLst>
            <pc:docMk/>
            <pc:sldMk cId="2426212822" sldId="294"/>
            <ac:spMk id="9" creationId="{B819A166-7571-4003-A6B8-B62034C3ED30}"/>
          </ac:spMkLst>
        </pc:spChg>
        <pc:graphicFrameChg chg="add">
          <ac:chgData name="Nikhoriya, Ritesh" userId="2bd7b069-376e-4afb-a2a9-0b3b6a72efc4" providerId="ADAL" clId="{8272AB44-DA00-487F-AF5F-B5C93ADAB7F0}" dt="2021-09-03T03:50:22.769" v="66" actId="26606"/>
          <ac:graphicFrameMkLst>
            <pc:docMk/>
            <pc:sldMk cId="2426212822" sldId="294"/>
            <ac:graphicFrameMk id="5" creationId="{F3375EF6-C06B-45FA-B448-AFC30EFB001C}"/>
          </ac:graphicFrameMkLst>
        </pc:graphicFrameChg>
      </pc:sldChg>
      <pc:sldChg chg="addSp modSp new mod setBg addAnim">
        <pc:chgData name="Nikhoriya, Ritesh" userId="2bd7b069-376e-4afb-a2a9-0b3b6a72efc4" providerId="ADAL" clId="{8272AB44-DA00-487F-AF5F-B5C93ADAB7F0}" dt="2021-09-03T03:54:39.123" v="226"/>
        <pc:sldMkLst>
          <pc:docMk/>
          <pc:sldMk cId="3556700372" sldId="295"/>
        </pc:sldMkLst>
        <pc:spChg chg="mod">
          <ac:chgData name="Nikhoriya, Ritesh" userId="2bd7b069-376e-4afb-a2a9-0b3b6a72efc4" providerId="ADAL" clId="{8272AB44-DA00-487F-AF5F-B5C93ADAB7F0}" dt="2021-09-03T03:54:39.122" v="225" actId="26606"/>
          <ac:spMkLst>
            <pc:docMk/>
            <pc:sldMk cId="3556700372" sldId="295"/>
            <ac:spMk id="2" creationId="{97C7F81E-FE58-4E01-A6B6-50933A6F1B45}"/>
          </ac:spMkLst>
        </pc:spChg>
        <pc:spChg chg="mod">
          <ac:chgData name="Nikhoriya, Ritesh" userId="2bd7b069-376e-4afb-a2a9-0b3b6a72efc4" providerId="ADAL" clId="{8272AB44-DA00-487F-AF5F-B5C93ADAB7F0}" dt="2021-09-03T03:54:39.122" v="225" actId="26606"/>
          <ac:spMkLst>
            <pc:docMk/>
            <pc:sldMk cId="3556700372" sldId="295"/>
            <ac:spMk id="3" creationId="{8BFE58F2-28BE-4CCA-849C-B2BC7028160D}"/>
          </ac:spMkLst>
        </pc:spChg>
        <pc:spChg chg="add">
          <ac:chgData name="Nikhoriya, Ritesh" userId="2bd7b069-376e-4afb-a2a9-0b3b6a72efc4" providerId="ADAL" clId="{8272AB44-DA00-487F-AF5F-B5C93ADAB7F0}" dt="2021-09-03T03:54:39.122" v="225" actId="26606"/>
          <ac:spMkLst>
            <pc:docMk/>
            <pc:sldMk cId="3556700372" sldId="295"/>
            <ac:spMk id="8" creationId="{FFD48BC7-DC40-47DE-87EE-9F4B6ECB9ABB}"/>
          </ac:spMkLst>
        </pc:spChg>
        <pc:spChg chg="add">
          <ac:chgData name="Nikhoriya, Ritesh" userId="2bd7b069-376e-4afb-a2a9-0b3b6a72efc4" providerId="ADAL" clId="{8272AB44-DA00-487F-AF5F-B5C93ADAB7F0}" dt="2021-09-03T03:54:39.122" v="225" actId="26606"/>
          <ac:spMkLst>
            <pc:docMk/>
            <pc:sldMk cId="3556700372" sldId="295"/>
            <ac:spMk id="10" creationId="{E502BBC7-2C76-46F3-BC24-5985BC13DB88}"/>
          </ac:spMkLst>
        </pc:spChg>
        <pc:spChg chg="add">
          <ac:chgData name="Nikhoriya, Ritesh" userId="2bd7b069-376e-4afb-a2a9-0b3b6a72efc4" providerId="ADAL" clId="{8272AB44-DA00-487F-AF5F-B5C93ADAB7F0}" dt="2021-09-03T03:54:39.122" v="225" actId="26606"/>
          <ac:spMkLst>
            <pc:docMk/>
            <pc:sldMk cId="3556700372" sldId="295"/>
            <ac:spMk id="12" creationId="{C7F28D52-2A5F-4D23-81AE-7CB8B591C7AF}"/>
          </ac:spMkLst>
        </pc:spChg>
        <pc:spChg chg="add">
          <ac:chgData name="Nikhoriya, Ritesh" userId="2bd7b069-376e-4afb-a2a9-0b3b6a72efc4" providerId="ADAL" clId="{8272AB44-DA00-487F-AF5F-B5C93ADAB7F0}" dt="2021-09-03T03:54:39.122" v="225" actId="26606"/>
          <ac:spMkLst>
            <pc:docMk/>
            <pc:sldMk cId="3556700372" sldId="295"/>
            <ac:spMk id="14" creationId="{3629484E-3792-4B3D-89AD-7C8A1ED0E0D4}"/>
          </ac:spMkLst>
        </pc:spChg>
      </pc:sldChg>
      <pc:sldChg chg="addSp modSp new mod setBg addAnim">
        <pc:chgData name="Nikhoriya, Ritesh" userId="2bd7b069-376e-4afb-a2a9-0b3b6a72efc4" providerId="ADAL" clId="{8272AB44-DA00-487F-AF5F-B5C93ADAB7F0}" dt="2021-09-03T03:55:20.064" v="246"/>
        <pc:sldMkLst>
          <pc:docMk/>
          <pc:sldMk cId="2686654893" sldId="296"/>
        </pc:sldMkLst>
        <pc:spChg chg="mod">
          <ac:chgData name="Nikhoriya, Ritesh" userId="2bd7b069-376e-4afb-a2a9-0b3b6a72efc4" providerId="ADAL" clId="{8272AB44-DA00-487F-AF5F-B5C93ADAB7F0}" dt="2021-09-03T03:55:20.063" v="245" actId="26606"/>
          <ac:spMkLst>
            <pc:docMk/>
            <pc:sldMk cId="2686654893" sldId="296"/>
            <ac:spMk id="2" creationId="{E1042617-AB89-404C-BED3-89E55A206AAC}"/>
          </ac:spMkLst>
        </pc:spChg>
        <pc:spChg chg="mod">
          <ac:chgData name="Nikhoriya, Ritesh" userId="2bd7b069-376e-4afb-a2a9-0b3b6a72efc4" providerId="ADAL" clId="{8272AB44-DA00-487F-AF5F-B5C93ADAB7F0}" dt="2021-09-03T03:55:20.063" v="245" actId="26606"/>
          <ac:spMkLst>
            <pc:docMk/>
            <pc:sldMk cId="2686654893" sldId="296"/>
            <ac:spMk id="3" creationId="{72CED763-D01E-4B7B-B94E-7D741F0BCC94}"/>
          </ac:spMkLst>
        </pc:spChg>
        <pc:spChg chg="add">
          <ac:chgData name="Nikhoriya, Ritesh" userId="2bd7b069-376e-4afb-a2a9-0b3b6a72efc4" providerId="ADAL" clId="{8272AB44-DA00-487F-AF5F-B5C93ADAB7F0}" dt="2021-09-03T03:55:20.063" v="245" actId="26606"/>
          <ac:spMkLst>
            <pc:docMk/>
            <pc:sldMk cId="2686654893" sldId="296"/>
            <ac:spMk id="8" creationId="{FFD48BC7-DC40-47DE-87EE-9F4B6ECB9ABB}"/>
          </ac:spMkLst>
        </pc:spChg>
        <pc:spChg chg="add">
          <ac:chgData name="Nikhoriya, Ritesh" userId="2bd7b069-376e-4afb-a2a9-0b3b6a72efc4" providerId="ADAL" clId="{8272AB44-DA00-487F-AF5F-B5C93ADAB7F0}" dt="2021-09-03T03:55:20.063" v="245" actId="26606"/>
          <ac:spMkLst>
            <pc:docMk/>
            <pc:sldMk cId="2686654893" sldId="296"/>
            <ac:spMk id="10" creationId="{E502BBC7-2C76-46F3-BC24-5985BC13DB88}"/>
          </ac:spMkLst>
        </pc:spChg>
        <pc:spChg chg="add">
          <ac:chgData name="Nikhoriya, Ritesh" userId="2bd7b069-376e-4afb-a2a9-0b3b6a72efc4" providerId="ADAL" clId="{8272AB44-DA00-487F-AF5F-B5C93ADAB7F0}" dt="2021-09-03T03:55:20.063" v="245" actId="26606"/>
          <ac:spMkLst>
            <pc:docMk/>
            <pc:sldMk cId="2686654893" sldId="296"/>
            <ac:spMk id="12" creationId="{C7F28D52-2A5F-4D23-81AE-7CB8B591C7AF}"/>
          </ac:spMkLst>
        </pc:spChg>
        <pc:spChg chg="add">
          <ac:chgData name="Nikhoriya, Ritesh" userId="2bd7b069-376e-4afb-a2a9-0b3b6a72efc4" providerId="ADAL" clId="{8272AB44-DA00-487F-AF5F-B5C93ADAB7F0}" dt="2021-09-03T03:55:20.063" v="245" actId="26606"/>
          <ac:spMkLst>
            <pc:docMk/>
            <pc:sldMk cId="2686654893" sldId="296"/>
            <ac:spMk id="14" creationId="{3629484E-3792-4B3D-89AD-7C8A1ED0E0D4}"/>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54061B-6E2A-4608-A240-9D07348D06AD}"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F477C998-7AA6-4C4E-908B-54B8B38A6FE9}">
      <dgm:prSet/>
      <dgm:spPr/>
      <dgm:t>
        <a:bodyPr/>
        <a:lstStyle/>
        <a:p>
          <a:r>
            <a:rPr lang="en-US" b="1" i="0"/>
            <a:t>Line up</a:t>
          </a:r>
          <a:r>
            <a:rPr lang="en-US" b="0" i="0"/>
            <a:t> the feature and the image</a:t>
          </a:r>
          <a:endParaRPr lang="en-US"/>
        </a:p>
      </dgm:t>
    </dgm:pt>
    <dgm:pt modelId="{FE75E5E5-BA12-4876-97B5-91DC46F79C93}" type="parTrans" cxnId="{F19DF587-4242-4D24-875C-BDB605FFFE5C}">
      <dgm:prSet/>
      <dgm:spPr/>
      <dgm:t>
        <a:bodyPr/>
        <a:lstStyle/>
        <a:p>
          <a:endParaRPr lang="en-US"/>
        </a:p>
      </dgm:t>
    </dgm:pt>
    <dgm:pt modelId="{13564528-2F6B-45C4-9E50-845B4B7F980C}" type="sibTrans" cxnId="{F19DF587-4242-4D24-875C-BDB605FFFE5C}">
      <dgm:prSet phldrT="1" phldr="0"/>
      <dgm:spPr/>
      <dgm:t>
        <a:bodyPr/>
        <a:lstStyle/>
        <a:p>
          <a:r>
            <a:rPr lang="en-US"/>
            <a:t>1</a:t>
          </a:r>
        </a:p>
      </dgm:t>
    </dgm:pt>
    <dgm:pt modelId="{4AB1724F-3505-4CA7-95DA-701D7F14711A}">
      <dgm:prSet/>
      <dgm:spPr/>
      <dgm:t>
        <a:bodyPr/>
        <a:lstStyle/>
        <a:p>
          <a:r>
            <a:rPr lang="en-US" b="1" i="0"/>
            <a:t>Multiply</a:t>
          </a:r>
          <a:r>
            <a:rPr lang="en-US" b="0" i="0"/>
            <a:t> each </a:t>
          </a:r>
          <a:r>
            <a:rPr lang="en-US" b="1" i="0"/>
            <a:t>image</a:t>
          </a:r>
          <a:r>
            <a:rPr lang="en-US" b="0" i="0"/>
            <a:t> pixel by corresponding </a:t>
          </a:r>
          <a:r>
            <a:rPr lang="en-US" b="1" i="0"/>
            <a:t>feature</a:t>
          </a:r>
          <a:r>
            <a:rPr lang="en-US" b="0" i="0"/>
            <a:t> pixel</a:t>
          </a:r>
          <a:endParaRPr lang="en-US"/>
        </a:p>
      </dgm:t>
    </dgm:pt>
    <dgm:pt modelId="{1D96330E-AD3B-4C1E-BE62-5F5CBBD21B42}" type="parTrans" cxnId="{475E2540-4F0B-4CC7-A7AF-97DF18A31E2D}">
      <dgm:prSet/>
      <dgm:spPr/>
      <dgm:t>
        <a:bodyPr/>
        <a:lstStyle/>
        <a:p>
          <a:endParaRPr lang="en-US"/>
        </a:p>
      </dgm:t>
    </dgm:pt>
    <dgm:pt modelId="{42EF0237-0017-4408-B85D-CFEC0909644E}" type="sibTrans" cxnId="{475E2540-4F0B-4CC7-A7AF-97DF18A31E2D}">
      <dgm:prSet phldrT="2" phldr="0"/>
      <dgm:spPr/>
      <dgm:t>
        <a:bodyPr/>
        <a:lstStyle/>
        <a:p>
          <a:r>
            <a:rPr lang="en-US"/>
            <a:t>2</a:t>
          </a:r>
        </a:p>
      </dgm:t>
    </dgm:pt>
    <dgm:pt modelId="{8ADA7831-35B7-4E1C-A9EA-0A91864F7380}">
      <dgm:prSet/>
      <dgm:spPr/>
      <dgm:t>
        <a:bodyPr/>
        <a:lstStyle/>
        <a:p>
          <a:r>
            <a:rPr lang="en-US" b="1" i="0"/>
            <a:t>Add</a:t>
          </a:r>
          <a:r>
            <a:rPr lang="en-US" b="0" i="0"/>
            <a:t> the values and find the </a:t>
          </a:r>
          <a:r>
            <a:rPr lang="en-US" b="1" i="0"/>
            <a:t>sum</a:t>
          </a:r>
          <a:endParaRPr lang="en-US"/>
        </a:p>
      </dgm:t>
    </dgm:pt>
    <dgm:pt modelId="{8E9215C4-543E-4C36-97B6-1B629BE22186}" type="parTrans" cxnId="{26805BD7-1B10-42A8-B6AE-CAB82C5D789C}">
      <dgm:prSet/>
      <dgm:spPr/>
      <dgm:t>
        <a:bodyPr/>
        <a:lstStyle/>
        <a:p>
          <a:endParaRPr lang="en-US"/>
        </a:p>
      </dgm:t>
    </dgm:pt>
    <dgm:pt modelId="{15B0876F-28A1-459D-9B0A-F9B30C13BD2F}" type="sibTrans" cxnId="{26805BD7-1B10-42A8-B6AE-CAB82C5D789C}">
      <dgm:prSet phldrT="3" phldr="0"/>
      <dgm:spPr/>
      <dgm:t>
        <a:bodyPr/>
        <a:lstStyle/>
        <a:p>
          <a:r>
            <a:rPr lang="en-US"/>
            <a:t>3</a:t>
          </a:r>
        </a:p>
      </dgm:t>
    </dgm:pt>
    <dgm:pt modelId="{E6CA62BC-780F-419E-81D0-F7BF32BFF127}">
      <dgm:prSet/>
      <dgm:spPr/>
      <dgm:t>
        <a:bodyPr/>
        <a:lstStyle/>
        <a:p>
          <a:r>
            <a:rPr lang="en-US" b="1" i="0"/>
            <a:t>Divide</a:t>
          </a:r>
          <a:r>
            <a:rPr lang="en-US" b="0" i="0"/>
            <a:t> the sum by the </a:t>
          </a:r>
          <a:r>
            <a:rPr lang="en-US" b="1" i="0"/>
            <a:t>total</a:t>
          </a:r>
          <a:r>
            <a:rPr lang="en-US" b="0" i="0"/>
            <a:t> number of pixels in the </a:t>
          </a:r>
          <a:r>
            <a:rPr lang="en-US" b="1" i="0"/>
            <a:t>feature</a:t>
          </a:r>
          <a:endParaRPr lang="en-US"/>
        </a:p>
      </dgm:t>
    </dgm:pt>
    <dgm:pt modelId="{C3CF1CF7-439C-4DBC-8A87-5B4FC367710E}" type="parTrans" cxnId="{BBED4AB7-CAC0-4E80-AD94-A497B5C4E8F7}">
      <dgm:prSet/>
      <dgm:spPr/>
      <dgm:t>
        <a:bodyPr/>
        <a:lstStyle/>
        <a:p>
          <a:endParaRPr lang="en-US"/>
        </a:p>
      </dgm:t>
    </dgm:pt>
    <dgm:pt modelId="{BB0FAC77-975E-4BCD-9DCD-ED6B6F082CAA}" type="sibTrans" cxnId="{BBED4AB7-CAC0-4E80-AD94-A497B5C4E8F7}">
      <dgm:prSet phldrT="4" phldr="0"/>
      <dgm:spPr/>
      <dgm:t>
        <a:bodyPr/>
        <a:lstStyle/>
        <a:p>
          <a:r>
            <a:rPr lang="en-US"/>
            <a:t>4</a:t>
          </a:r>
        </a:p>
      </dgm:t>
    </dgm:pt>
    <dgm:pt modelId="{F26599E7-4D54-4F75-BD87-B8CDD7889277}" type="pres">
      <dgm:prSet presAssocID="{9D54061B-6E2A-4608-A240-9D07348D06AD}" presName="Name0" presStyleCnt="0">
        <dgm:presLayoutVars>
          <dgm:animLvl val="lvl"/>
          <dgm:resizeHandles val="exact"/>
        </dgm:presLayoutVars>
      </dgm:prSet>
      <dgm:spPr/>
    </dgm:pt>
    <dgm:pt modelId="{E8844808-48CF-4EC6-8824-E5B11CCFD19B}" type="pres">
      <dgm:prSet presAssocID="{F477C998-7AA6-4C4E-908B-54B8B38A6FE9}" presName="compositeNode" presStyleCnt="0">
        <dgm:presLayoutVars>
          <dgm:bulletEnabled val="1"/>
        </dgm:presLayoutVars>
      </dgm:prSet>
      <dgm:spPr/>
    </dgm:pt>
    <dgm:pt modelId="{98A7E15C-F75E-48D9-BA8B-350DE2F75A7F}" type="pres">
      <dgm:prSet presAssocID="{F477C998-7AA6-4C4E-908B-54B8B38A6FE9}" presName="bgRect" presStyleLbl="bgAccFollowNode1" presStyleIdx="0" presStyleCnt="4"/>
      <dgm:spPr/>
    </dgm:pt>
    <dgm:pt modelId="{A7ED2EE4-16BA-4427-A39E-B00BAF57E28D}" type="pres">
      <dgm:prSet presAssocID="{13564528-2F6B-45C4-9E50-845B4B7F980C}" presName="sibTransNodeCircle" presStyleLbl="alignNode1" presStyleIdx="0" presStyleCnt="8">
        <dgm:presLayoutVars>
          <dgm:chMax val="0"/>
          <dgm:bulletEnabled/>
        </dgm:presLayoutVars>
      </dgm:prSet>
      <dgm:spPr/>
    </dgm:pt>
    <dgm:pt modelId="{3C2B3AA7-DA49-491F-B452-1D41BB514F38}" type="pres">
      <dgm:prSet presAssocID="{F477C998-7AA6-4C4E-908B-54B8B38A6FE9}" presName="bottomLine" presStyleLbl="alignNode1" presStyleIdx="1" presStyleCnt="8">
        <dgm:presLayoutVars/>
      </dgm:prSet>
      <dgm:spPr/>
    </dgm:pt>
    <dgm:pt modelId="{7FB6B8AF-6203-4913-A862-A7606A397F60}" type="pres">
      <dgm:prSet presAssocID="{F477C998-7AA6-4C4E-908B-54B8B38A6FE9}" presName="nodeText" presStyleLbl="bgAccFollowNode1" presStyleIdx="0" presStyleCnt="4">
        <dgm:presLayoutVars>
          <dgm:bulletEnabled val="1"/>
        </dgm:presLayoutVars>
      </dgm:prSet>
      <dgm:spPr/>
    </dgm:pt>
    <dgm:pt modelId="{B70EAC46-0F4D-4B45-AA6A-BD6F4AA6946F}" type="pres">
      <dgm:prSet presAssocID="{13564528-2F6B-45C4-9E50-845B4B7F980C}" presName="sibTrans" presStyleCnt="0"/>
      <dgm:spPr/>
    </dgm:pt>
    <dgm:pt modelId="{4364C81B-10E2-45D0-A8A6-F320DD5F9615}" type="pres">
      <dgm:prSet presAssocID="{4AB1724F-3505-4CA7-95DA-701D7F14711A}" presName="compositeNode" presStyleCnt="0">
        <dgm:presLayoutVars>
          <dgm:bulletEnabled val="1"/>
        </dgm:presLayoutVars>
      </dgm:prSet>
      <dgm:spPr/>
    </dgm:pt>
    <dgm:pt modelId="{4A6237FC-755A-476A-8F65-8473E9039789}" type="pres">
      <dgm:prSet presAssocID="{4AB1724F-3505-4CA7-95DA-701D7F14711A}" presName="bgRect" presStyleLbl="bgAccFollowNode1" presStyleIdx="1" presStyleCnt="4"/>
      <dgm:spPr/>
    </dgm:pt>
    <dgm:pt modelId="{4AA3F5AE-E691-4FC2-9A36-88B6D708F8DD}" type="pres">
      <dgm:prSet presAssocID="{42EF0237-0017-4408-B85D-CFEC0909644E}" presName="sibTransNodeCircle" presStyleLbl="alignNode1" presStyleIdx="2" presStyleCnt="8">
        <dgm:presLayoutVars>
          <dgm:chMax val="0"/>
          <dgm:bulletEnabled/>
        </dgm:presLayoutVars>
      </dgm:prSet>
      <dgm:spPr/>
    </dgm:pt>
    <dgm:pt modelId="{22B2AABB-4432-4516-8882-7754F2D5FE68}" type="pres">
      <dgm:prSet presAssocID="{4AB1724F-3505-4CA7-95DA-701D7F14711A}" presName="bottomLine" presStyleLbl="alignNode1" presStyleIdx="3" presStyleCnt="8">
        <dgm:presLayoutVars/>
      </dgm:prSet>
      <dgm:spPr/>
    </dgm:pt>
    <dgm:pt modelId="{B40607E0-BBFF-403D-B217-1C88C53D24F9}" type="pres">
      <dgm:prSet presAssocID="{4AB1724F-3505-4CA7-95DA-701D7F14711A}" presName="nodeText" presStyleLbl="bgAccFollowNode1" presStyleIdx="1" presStyleCnt="4">
        <dgm:presLayoutVars>
          <dgm:bulletEnabled val="1"/>
        </dgm:presLayoutVars>
      </dgm:prSet>
      <dgm:spPr/>
    </dgm:pt>
    <dgm:pt modelId="{F2DA018D-8892-4B64-AFA0-68D320AE8C16}" type="pres">
      <dgm:prSet presAssocID="{42EF0237-0017-4408-B85D-CFEC0909644E}" presName="sibTrans" presStyleCnt="0"/>
      <dgm:spPr/>
    </dgm:pt>
    <dgm:pt modelId="{36ADF150-B4FD-45C9-AF98-D421C763D6DB}" type="pres">
      <dgm:prSet presAssocID="{8ADA7831-35B7-4E1C-A9EA-0A91864F7380}" presName="compositeNode" presStyleCnt="0">
        <dgm:presLayoutVars>
          <dgm:bulletEnabled val="1"/>
        </dgm:presLayoutVars>
      </dgm:prSet>
      <dgm:spPr/>
    </dgm:pt>
    <dgm:pt modelId="{099D1F43-18F8-4613-B342-546201788E4D}" type="pres">
      <dgm:prSet presAssocID="{8ADA7831-35B7-4E1C-A9EA-0A91864F7380}" presName="bgRect" presStyleLbl="bgAccFollowNode1" presStyleIdx="2" presStyleCnt="4"/>
      <dgm:spPr/>
    </dgm:pt>
    <dgm:pt modelId="{D335FEE9-B995-4EEC-B86B-D600068E4F3A}" type="pres">
      <dgm:prSet presAssocID="{15B0876F-28A1-459D-9B0A-F9B30C13BD2F}" presName="sibTransNodeCircle" presStyleLbl="alignNode1" presStyleIdx="4" presStyleCnt="8">
        <dgm:presLayoutVars>
          <dgm:chMax val="0"/>
          <dgm:bulletEnabled/>
        </dgm:presLayoutVars>
      </dgm:prSet>
      <dgm:spPr/>
    </dgm:pt>
    <dgm:pt modelId="{7FEF23F3-8028-4C1C-A769-FADAAB912635}" type="pres">
      <dgm:prSet presAssocID="{8ADA7831-35B7-4E1C-A9EA-0A91864F7380}" presName="bottomLine" presStyleLbl="alignNode1" presStyleIdx="5" presStyleCnt="8">
        <dgm:presLayoutVars/>
      </dgm:prSet>
      <dgm:spPr/>
    </dgm:pt>
    <dgm:pt modelId="{F25756A2-C8C2-409F-A5A6-A0ABFBA121FD}" type="pres">
      <dgm:prSet presAssocID="{8ADA7831-35B7-4E1C-A9EA-0A91864F7380}" presName="nodeText" presStyleLbl="bgAccFollowNode1" presStyleIdx="2" presStyleCnt="4">
        <dgm:presLayoutVars>
          <dgm:bulletEnabled val="1"/>
        </dgm:presLayoutVars>
      </dgm:prSet>
      <dgm:spPr/>
    </dgm:pt>
    <dgm:pt modelId="{90B9FFDE-95D1-4E23-85C2-601A54D69E33}" type="pres">
      <dgm:prSet presAssocID="{15B0876F-28A1-459D-9B0A-F9B30C13BD2F}" presName="sibTrans" presStyleCnt="0"/>
      <dgm:spPr/>
    </dgm:pt>
    <dgm:pt modelId="{E17E1ACA-ACE9-4A3F-934E-C1EDF1D08E93}" type="pres">
      <dgm:prSet presAssocID="{E6CA62BC-780F-419E-81D0-F7BF32BFF127}" presName="compositeNode" presStyleCnt="0">
        <dgm:presLayoutVars>
          <dgm:bulletEnabled val="1"/>
        </dgm:presLayoutVars>
      </dgm:prSet>
      <dgm:spPr/>
    </dgm:pt>
    <dgm:pt modelId="{ABF4CA2A-8D99-41E4-90BC-215597268B3E}" type="pres">
      <dgm:prSet presAssocID="{E6CA62BC-780F-419E-81D0-F7BF32BFF127}" presName="bgRect" presStyleLbl="bgAccFollowNode1" presStyleIdx="3" presStyleCnt="4"/>
      <dgm:spPr/>
    </dgm:pt>
    <dgm:pt modelId="{E006A576-C559-455E-9A3C-5FBA8E8B333A}" type="pres">
      <dgm:prSet presAssocID="{BB0FAC77-975E-4BCD-9DCD-ED6B6F082CAA}" presName="sibTransNodeCircle" presStyleLbl="alignNode1" presStyleIdx="6" presStyleCnt="8">
        <dgm:presLayoutVars>
          <dgm:chMax val="0"/>
          <dgm:bulletEnabled/>
        </dgm:presLayoutVars>
      </dgm:prSet>
      <dgm:spPr/>
    </dgm:pt>
    <dgm:pt modelId="{B57E9934-F45C-4E86-AE14-9A7FE5349E49}" type="pres">
      <dgm:prSet presAssocID="{E6CA62BC-780F-419E-81D0-F7BF32BFF127}" presName="bottomLine" presStyleLbl="alignNode1" presStyleIdx="7" presStyleCnt="8">
        <dgm:presLayoutVars/>
      </dgm:prSet>
      <dgm:spPr/>
    </dgm:pt>
    <dgm:pt modelId="{1F958FA1-7269-4D69-909F-CD5406B243D9}" type="pres">
      <dgm:prSet presAssocID="{E6CA62BC-780F-419E-81D0-F7BF32BFF127}" presName="nodeText" presStyleLbl="bgAccFollowNode1" presStyleIdx="3" presStyleCnt="4">
        <dgm:presLayoutVars>
          <dgm:bulletEnabled val="1"/>
        </dgm:presLayoutVars>
      </dgm:prSet>
      <dgm:spPr/>
    </dgm:pt>
  </dgm:ptLst>
  <dgm:cxnLst>
    <dgm:cxn modelId="{2F123D02-AB2C-4F43-8B31-5E7D776B872F}" type="presOf" srcId="{E6CA62BC-780F-419E-81D0-F7BF32BFF127}" destId="{ABF4CA2A-8D99-41E4-90BC-215597268B3E}" srcOrd="0" destOrd="0" presId="urn:microsoft.com/office/officeart/2016/7/layout/BasicLinearProcessNumbered"/>
    <dgm:cxn modelId="{104F1134-7DAB-4B5E-9795-CB4C17AECDE6}" type="presOf" srcId="{8ADA7831-35B7-4E1C-A9EA-0A91864F7380}" destId="{F25756A2-C8C2-409F-A5A6-A0ABFBA121FD}" srcOrd="1" destOrd="0" presId="urn:microsoft.com/office/officeart/2016/7/layout/BasicLinearProcessNumbered"/>
    <dgm:cxn modelId="{5664373F-1D4D-4019-859D-C18F6660DC57}" type="presOf" srcId="{15B0876F-28A1-459D-9B0A-F9B30C13BD2F}" destId="{D335FEE9-B995-4EEC-B86B-D600068E4F3A}" srcOrd="0" destOrd="0" presId="urn:microsoft.com/office/officeart/2016/7/layout/BasicLinearProcessNumbered"/>
    <dgm:cxn modelId="{475E2540-4F0B-4CC7-A7AF-97DF18A31E2D}" srcId="{9D54061B-6E2A-4608-A240-9D07348D06AD}" destId="{4AB1724F-3505-4CA7-95DA-701D7F14711A}" srcOrd="1" destOrd="0" parTransId="{1D96330E-AD3B-4C1E-BE62-5F5CBBD21B42}" sibTransId="{42EF0237-0017-4408-B85D-CFEC0909644E}"/>
    <dgm:cxn modelId="{21FFE563-1245-4B6D-BEB8-8B8F29E04B0E}" type="presOf" srcId="{F477C998-7AA6-4C4E-908B-54B8B38A6FE9}" destId="{7FB6B8AF-6203-4913-A862-A7606A397F60}" srcOrd="1" destOrd="0" presId="urn:microsoft.com/office/officeart/2016/7/layout/BasicLinearProcessNumbered"/>
    <dgm:cxn modelId="{42148367-D18C-40CE-B1F2-8520FE4E5741}" type="presOf" srcId="{E6CA62BC-780F-419E-81D0-F7BF32BFF127}" destId="{1F958FA1-7269-4D69-909F-CD5406B243D9}" srcOrd="1" destOrd="0" presId="urn:microsoft.com/office/officeart/2016/7/layout/BasicLinearProcessNumbered"/>
    <dgm:cxn modelId="{14FB5E82-30B9-4000-816F-38B3D4D33948}" type="presOf" srcId="{42EF0237-0017-4408-B85D-CFEC0909644E}" destId="{4AA3F5AE-E691-4FC2-9A36-88B6D708F8DD}" srcOrd="0" destOrd="0" presId="urn:microsoft.com/office/officeart/2016/7/layout/BasicLinearProcessNumbered"/>
    <dgm:cxn modelId="{F19DF587-4242-4D24-875C-BDB605FFFE5C}" srcId="{9D54061B-6E2A-4608-A240-9D07348D06AD}" destId="{F477C998-7AA6-4C4E-908B-54B8B38A6FE9}" srcOrd="0" destOrd="0" parTransId="{FE75E5E5-BA12-4876-97B5-91DC46F79C93}" sibTransId="{13564528-2F6B-45C4-9E50-845B4B7F980C}"/>
    <dgm:cxn modelId="{07DA31AC-F9BB-495B-8068-8D91D8CB7FF7}" type="presOf" srcId="{4AB1724F-3505-4CA7-95DA-701D7F14711A}" destId="{4A6237FC-755A-476A-8F65-8473E9039789}" srcOrd="0" destOrd="0" presId="urn:microsoft.com/office/officeart/2016/7/layout/BasicLinearProcessNumbered"/>
    <dgm:cxn modelId="{BBED4AB7-CAC0-4E80-AD94-A497B5C4E8F7}" srcId="{9D54061B-6E2A-4608-A240-9D07348D06AD}" destId="{E6CA62BC-780F-419E-81D0-F7BF32BFF127}" srcOrd="3" destOrd="0" parTransId="{C3CF1CF7-439C-4DBC-8A87-5B4FC367710E}" sibTransId="{BB0FAC77-975E-4BCD-9DCD-ED6B6F082CAA}"/>
    <dgm:cxn modelId="{21DE78C6-2B6A-4034-BA1A-0745E28AE791}" type="presOf" srcId="{BB0FAC77-975E-4BCD-9DCD-ED6B6F082CAA}" destId="{E006A576-C559-455E-9A3C-5FBA8E8B333A}" srcOrd="0" destOrd="0" presId="urn:microsoft.com/office/officeart/2016/7/layout/BasicLinearProcessNumbered"/>
    <dgm:cxn modelId="{FB188FCA-4511-4B4D-85D3-170CE36765E5}" type="presOf" srcId="{13564528-2F6B-45C4-9E50-845B4B7F980C}" destId="{A7ED2EE4-16BA-4427-A39E-B00BAF57E28D}" srcOrd="0" destOrd="0" presId="urn:microsoft.com/office/officeart/2016/7/layout/BasicLinearProcessNumbered"/>
    <dgm:cxn modelId="{5F793CCB-C305-4984-A24D-11F4ECF8EEF2}" type="presOf" srcId="{F477C998-7AA6-4C4E-908B-54B8B38A6FE9}" destId="{98A7E15C-F75E-48D9-BA8B-350DE2F75A7F}" srcOrd="0" destOrd="0" presId="urn:microsoft.com/office/officeart/2016/7/layout/BasicLinearProcessNumbered"/>
    <dgm:cxn modelId="{26805BD7-1B10-42A8-B6AE-CAB82C5D789C}" srcId="{9D54061B-6E2A-4608-A240-9D07348D06AD}" destId="{8ADA7831-35B7-4E1C-A9EA-0A91864F7380}" srcOrd="2" destOrd="0" parTransId="{8E9215C4-543E-4C36-97B6-1B629BE22186}" sibTransId="{15B0876F-28A1-459D-9B0A-F9B30C13BD2F}"/>
    <dgm:cxn modelId="{35025CD8-A6EA-4715-9208-DC05CBD8508F}" type="presOf" srcId="{9D54061B-6E2A-4608-A240-9D07348D06AD}" destId="{F26599E7-4D54-4F75-BD87-B8CDD7889277}" srcOrd="0" destOrd="0" presId="urn:microsoft.com/office/officeart/2016/7/layout/BasicLinearProcessNumbered"/>
    <dgm:cxn modelId="{3A5E5AE4-C2BE-48B8-B02F-2811A45AD226}" type="presOf" srcId="{8ADA7831-35B7-4E1C-A9EA-0A91864F7380}" destId="{099D1F43-18F8-4613-B342-546201788E4D}" srcOrd="0" destOrd="0" presId="urn:microsoft.com/office/officeart/2016/7/layout/BasicLinearProcessNumbered"/>
    <dgm:cxn modelId="{033D13F8-FCA1-4F83-B386-8ED337391D61}" type="presOf" srcId="{4AB1724F-3505-4CA7-95DA-701D7F14711A}" destId="{B40607E0-BBFF-403D-B217-1C88C53D24F9}" srcOrd="1" destOrd="0" presId="urn:microsoft.com/office/officeart/2016/7/layout/BasicLinearProcessNumbered"/>
    <dgm:cxn modelId="{91FA7681-4D57-433D-A1FC-C7D20C84720A}" type="presParOf" srcId="{F26599E7-4D54-4F75-BD87-B8CDD7889277}" destId="{E8844808-48CF-4EC6-8824-E5B11CCFD19B}" srcOrd="0" destOrd="0" presId="urn:microsoft.com/office/officeart/2016/7/layout/BasicLinearProcessNumbered"/>
    <dgm:cxn modelId="{6FB302E1-E36E-49F1-BD6E-0ADD680DDD1B}" type="presParOf" srcId="{E8844808-48CF-4EC6-8824-E5B11CCFD19B}" destId="{98A7E15C-F75E-48D9-BA8B-350DE2F75A7F}" srcOrd="0" destOrd="0" presId="urn:microsoft.com/office/officeart/2016/7/layout/BasicLinearProcessNumbered"/>
    <dgm:cxn modelId="{68402F96-F65E-4CD9-9ACF-9D8CB9174C3A}" type="presParOf" srcId="{E8844808-48CF-4EC6-8824-E5B11CCFD19B}" destId="{A7ED2EE4-16BA-4427-A39E-B00BAF57E28D}" srcOrd="1" destOrd="0" presId="urn:microsoft.com/office/officeart/2016/7/layout/BasicLinearProcessNumbered"/>
    <dgm:cxn modelId="{57EB5E82-69EA-4729-BD44-5ACCA6FB2E2D}" type="presParOf" srcId="{E8844808-48CF-4EC6-8824-E5B11CCFD19B}" destId="{3C2B3AA7-DA49-491F-B452-1D41BB514F38}" srcOrd="2" destOrd="0" presId="urn:microsoft.com/office/officeart/2016/7/layout/BasicLinearProcessNumbered"/>
    <dgm:cxn modelId="{AADAD2E6-959E-45ED-A9E0-87B09EAB7B45}" type="presParOf" srcId="{E8844808-48CF-4EC6-8824-E5B11CCFD19B}" destId="{7FB6B8AF-6203-4913-A862-A7606A397F60}" srcOrd="3" destOrd="0" presId="urn:microsoft.com/office/officeart/2016/7/layout/BasicLinearProcessNumbered"/>
    <dgm:cxn modelId="{0DF077E4-CDF8-43D6-AC99-A3E0F30D9593}" type="presParOf" srcId="{F26599E7-4D54-4F75-BD87-B8CDD7889277}" destId="{B70EAC46-0F4D-4B45-AA6A-BD6F4AA6946F}" srcOrd="1" destOrd="0" presId="urn:microsoft.com/office/officeart/2016/7/layout/BasicLinearProcessNumbered"/>
    <dgm:cxn modelId="{D1DDC001-FDB0-498C-981D-05CFA33C3357}" type="presParOf" srcId="{F26599E7-4D54-4F75-BD87-B8CDD7889277}" destId="{4364C81B-10E2-45D0-A8A6-F320DD5F9615}" srcOrd="2" destOrd="0" presId="urn:microsoft.com/office/officeart/2016/7/layout/BasicLinearProcessNumbered"/>
    <dgm:cxn modelId="{08957C3C-2E58-47D7-A4C6-353F1956B852}" type="presParOf" srcId="{4364C81B-10E2-45D0-A8A6-F320DD5F9615}" destId="{4A6237FC-755A-476A-8F65-8473E9039789}" srcOrd="0" destOrd="0" presId="urn:microsoft.com/office/officeart/2016/7/layout/BasicLinearProcessNumbered"/>
    <dgm:cxn modelId="{9B525229-90BC-44FF-A0B7-EF4C02A33804}" type="presParOf" srcId="{4364C81B-10E2-45D0-A8A6-F320DD5F9615}" destId="{4AA3F5AE-E691-4FC2-9A36-88B6D708F8DD}" srcOrd="1" destOrd="0" presId="urn:microsoft.com/office/officeart/2016/7/layout/BasicLinearProcessNumbered"/>
    <dgm:cxn modelId="{B24D95C4-0980-481F-9D45-11BEC46676BA}" type="presParOf" srcId="{4364C81B-10E2-45D0-A8A6-F320DD5F9615}" destId="{22B2AABB-4432-4516-8882-7754F2D5FE68}" srcOrd="2" destOrd="0" presId="urn:microsoft.com/office/officeart/2016/7/layout/BasicLinearProcessNumbered"/>
    <dgm:cxn modelId="{1BCBA059-AE4B-4ECF-A844-423A9DB52C20}" type="presParOf" srcId="{4364C81B-10E2-45D0-A8A6-F320DD5F9615}" destId="{B40607E0-BBFF-403D-B217-1C88C53D24F9}" srcOrd="3" destOrd="0" presId="urn:microsoft.com/office/officeart/2016/7/layout/BasicLinearProcessNumbered"/>
    <dgm:cxn modelId="{03294AEB-FDDE-40AB-AD0D-0875E2454C63}" type="presParOf" srcId="{F26599E7-4D54-4F75-BD87-B8CDD7889277}" destId="{F2DA018D-8892-4B64-AFA0-68D320AE8C16}" srcOrd="3" destOrd="0" presId="urn:microsoft.com/office/officeart/2016/7/layout/BasicLinearProcessNumbered"/>
    <dgm:cxn modelId="{1C35ECF5-04CF-4C4C-A65D-61AE9C33C7FA}" type="presParOf" srcId="{F26599E7-4D54-4F75-BD87-B8CDD7889277}" destId="{36ADF150-B4FD-45C9-AF98-D421C763D6DB}" srcOrd="4" destOrd="0" presId="urn:microsoft.com/office/officeart/2016/7/layout/BasicLinearProcessNumbered"/>
    <dgm:cxn modelId="{EEB68546-379B-4531-8D88-9E772E890A27}" type="presParOf" srcId="{36ADF150-B4FD-45C9-AF98-D421C763D6DB}" destId="{099D1F43-18F8-4613-B342-546201788E4D}" srcOrd="0" destOrd="0" presId="urn:microsoft.com/office/officeart/2016/7/layout/BasicLinearProcessNumbered"/>
    <dgm:cxn modelId="{3D9A9CF2-B41A-4B85-8BF4-E348EA603160}" type="presParOf" srcId="{36ADF150-B4FD-45C9-AF98-D421C763D6DB}" destId="{D335FEE9-B995-4EEC-B86B-D600068E4F3A}" srcOrd="1" destOrd="0" presId="urn:microsoft.com/office/officeart/2016/7/layout/BasicLinearProcessNumbered"/>
    <dgm:cxn modelId="{18BD24B9-918C-405D-BCBD-F57479C9113C}" type="presParOf" srcId="{36ADF150-B4FD-45C9-AF98-D421C763D6DB}" destId="{7FEF23F3-8028-4C1C-A769-FADAAB912635}" srcOrd="2" destOrd="0" presId="urn:microsoft.com/office/officeart/2016/7/layout/BasicLinearProcessNumbered"/>
    <dgm:cxn modelId="{9D1AB52F-2F68-4C4A-96E2-EC7DD41B1A06}" type="presParOf" srcId="{36ADF150-B4FD-45C9-AF98-D421C763D6DB}" destId="{F25756A2-C8C2-409F-A5A6-A0ABFBA121FD}" srcOrd="3" destOrd="0" presId="urn:microsoft.com/office/officeart/2016/7/layout/BasicLinearProcessNumbered"/>
    <dgm:cxn modelId="{CE09328A-44B8-489C-AB47-08554446E0EA}" type="presParOf" srcId="{F26599E7-4D54-4F75-BD87-B8CDD7889277}" destId="{90B9FFDE-95D1-4E23-85C2-601A54D69E33}" srcOrd="5" destOrd="0" presId="urn:microsoft.com/office/officeart/2016/7/layout/BasicLinearProcessNumbered"/>
    <dgm:cxn modelId="{0CDF4E19-0D1C-4A41-AB6A-69A3A3FA3A5B}" type="presParOf" srcId="{F26599E7-4D54-4F75-BD87-B8CDD7889277}" destId="{E17E1ACA-ACE9-4A3F-934E-C1EDF1D08E93}" srcOrd="6" destOrd="0" presId="urn:microsoft.com/office/officeart/2016/7/layout/BasicLinearProcessNumbered"/>
    <dgm:cxn modelId="{01750369-D3D7-4EDA-AD7F-829C3E20131C}" type="presParOf" srcId="{E17E1ACA-ACE9-4A3F-934E-C1EDF1D08E93}" destId="{ABF4CA2A-8D99-41E4-90BC-215597268B3E}" srcOrd="0" destOrd="0" presId="urn:microsoft.com/office/officeart/2016/7/layout/BasicLinearProcessNumbered"/>
    <dgm:cxn modelId="{2E7A12DB-7013-4DC1-ACFF-F69D8106961B}" type="presParOf" srcId="{E17E1ACA-ACE9-4A3F-934E-C1EDF1D08E93}" destId="{E006A576-C559-455E-9A3C-5FBA8E8B333A}" srcOrd="1" destOrd="0" presId="urn:microsoft.com/office/officeart/2016/7/layout/BasicLinearProcessNumbered"/>
    <dgm:cxn modelId="{93C0CF18-38B4-4174-B07E-89250A6BC85B}" type="presParOf" srcId="{E17E1ACA-ACE9-4A3F-934E-C1EDF1D08E93}" destId="{B57E9934-F45C-4E86-AE14-9A7FE5349E49}" srcOrd="2" destOrd="0" presId="urn:microsoft.com/office/officeart/2016/7/layout/BasicLinearProcessNumbered"/>
    <dgm:cxn modelId="{DBB8D401-CA65-4C83-8594-8F9BCC74B4AC}" type="presParOf" srcId="{E17E1ACA-ACE9-4A3F-934E-C1EDF1D08E93}" destId="{1F958FA1-7269-4D69-909F-CD5406B243D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7A9F73-1B87-462B-9F6F-280642B5F5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720668A-E141-42A0-BD77-AB188E68D1E4}">
      <dgm:prSet/>
      <dgm:spPr/>
      <dgm:t>
        <a:bodyPr/>
        <a:lstStyle/>
        <a:p>
          <a:r>
            <a:rPr lang="en-US" b="0" i="0"/>
            <a:t>The objective is to identify (predict) different fashion products from the given images using Convolutional neural network.</a:t>
          </a:r>
          <a:endParaRPr lang="en-US"/>
        </a:p>
      </dgm:t>
    </dgm:pt>
    <dgm:pt modelId="{049D0951-B468-4BFD-BC1A-E73EDC989D79}" type="parTrans" cxnId="{31B4EBB3-2482-4F64-AFFE-E43B6414DB75}">
      <dgm:prSet/>
      <dgm:spPr/>
      <dgm:t>
        <a:bodyPr/>
        <a:lstStyle/>
        <a:p>
          <a:endParaRPr lang="en-US"/>
        </a:p>
      </dgm:t>
    </dgm:pt>
    <dgm:pt modelId="{C73BACED-938D-43DE-B416-2211100FC945}" type="sibTrans" cxnId="{31B4EBB3-2482-4F64-AFFE-E43B6414DB75}">
      <dgm:prSet/>
      <dgm:spPr/>
      <dgm:t>
        <a:bodyPr/>
        <a:lstStyle/>
        <a:p>
          <a:endParaRPr lang="en-US"/>
        </a:p>
      </dgm:t>
    </dgm:pt>
    <dgm:pt modelId="{415BB300-3C4B-4187-86A5-E65FEB7A4F2D}">
      <dgm:prSet/>
      <dgm:spPr/>
      <dgm:t>
        <a:bodyPr/>
        <a:lstStyle/>
        <a:p>
          <a:r>
            <a:rPr lang="en-US" b="0" i="0"/>
            <a:t>The ‘target’ dataset has 10 class labels, as we can see from above (0 – T-shirt/top, 1 – Trouser,,….9 – Ankle Boot).</a:t>
          </a:r>
          <a:endParaRPr lang="en-US"/>
        </a:p>
      </dgm:t>
    </dgm:pt>
    <dgm:pt modelId="{B5F5A613-E338-4D69-8545-0E1A839BA7B6}" type="parTrans" cxnId="{812A3A41-688E-4A9E-815A-6A991644BB31}">
      <dgm:prSet/>
      <dgm:spPr/>
      <dgm:t>
        <a:bodyPr/>
        <a:lstStyle/>
        <a:p>
          <a:endParaRPr lang="en-US"/>
        </a:p>
      </dgm:t>
    </dgm:pt>
    <dgm:pt modelId="{5AE50E72-DD32-41EB-851A-68E918ADCFC8}" type="sibTrans" cxnId="{812A3A41-688E-4A9E-815A-6A991644BB31}">
      <dgm:prSet/>
      <dgm:spPr/>
      <dgm:t>
        <a:bodyPr/>
        <a:lstStyle/>
        <a:p>
          <a:endParaRPr lang="en-US"/>
        </a:p>
      </dgm:t>
    </dgm:pt>
    <dgm:pt modelId="{EA062F1C-C94C-41E0-962C-D5D0EB83839A}">
      <dgm:prSet/>
      <dgm:spPr/>
      <dgm:t>
        <a:bodyPr/>
        <a:lstStyle/>
        <a:p>
          <a:r>
            <a:rPr lang="en-US" b="0" i="0"/>
            <a:t>Given the images of the articles, we need to classify them into one of these classes, hence, it is essentially a </a:t>
          </a:r>
          <a:r>
            <a:rPr lang="en-US" b="1" i="0"/>
            <a:t>‘Multi-class Classification’</a:t>
          </a:r>
          <a:r>
            <a:rPr lang="en-US" b="0" i="0"/>
            <a:t> problem.</a:t>
          </a:r>
          <a:endParaRPr lang="en-US"/>
        </a:p>
      </dgm:t>
    </dgm:pt>
    <dgm:pt modelId="{FF2CCBE2-31FF-4C16-96C6-086EE29C31B3}" type="parTrans" cxnId="{2B37418B-0792-47BE-B2A1-FF919B3B94D8}">
      <dgm:prSet/>
      <dgm:spPr/>
      <dgm:t>
        <a:bodyPr/>
        <a:lstStyle/>
        <a:p>
          <a:endParaRPr lang="en-US"/>
        </a:p>
      </dgm:t>
    </dgm:pt>
    <dgm:pt modelId="{A9FFB130-6AD1-49B9-AC39-41EC972C7F64}" type="sibTrans" cxnId="{2B37418B-0792-47BE-B2A1-FF919B3B94D8}">
      <dgm:prSet/>
      <dgm:spPr/>
      <dgm:t>
        <a:bodyPr/>
        <a:lstStyle/>
        <a:p>
          <a:endParaRPr lang="en-US"/>
        </a:p>
      </dgm:t>
    </dgm:pt>
    <dgm:pt modelId="{5050E06C-8983-45B2-ADAB-D804CDDED4E0}" type="pres">
      <dgm:prSet presAssocID="{717A9F73-1B87-462B-9F6F-280642B5F500}" presName="root" presStyleCnt="0">
        <dgm:presLayoutVars>
          <dgm:dir/>
          <dgm:resizeHandles val="exact"/>
        </dgm:presLayoutVars>
      </dgm:prSet>
      <dgm:spPr/>
    </dgm:pt>
    <dgm:pt modelId="{4FF3047B-68C1-472C-9AB3-995356E839D6}" type="pres">
      <dgm:prSet presAssocID="{1720668A-E141-42A0-BD77-AB188E68D1E4}" presName="compNode" presStyleCnt="0"/>
      <dgm:spPr/>
    </dgm:pt>
    <dgm:pt modelId="{B0D8009C-192A-43DA-B238-DA845114B1A7}" type="pres">
      <dgm:prSet presAssocID="{1720668A-E141-42A0-BD77-AB188E68D1E4}" presName="bgRect" presStyleLbl="bgShp" presStyleIdx="0" presStyleCnt="3"/>
      <dgm:spPr/>
    </dgm:pt>
    <dgm:pt modelId="{642334A4-47A5-4406-983E-D5B86AD201D1}" type="pres">
      <dgm:prSet presAssocID="{1720668A-E141-42A0-BD77-AB188E68D1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DAB4D533-1AD2-48E4-89EF-63EBFD814CA1}" type="pres">
      <dgm:prSet presAssocID="{1720668A-E141-42A0-BD77-AB188E68D1E4}" presName="spaceRect" presStyleCnt="0"/>
      <dgm:spPr/>
    </dgm:pt>
    <dgm:pt modelId="{40A85412-4376-4CF1-8131-437FA99FB4D1}" type="pres">
      <dgm:prSet presAssocID="{1720668A-E141-42A0-BD77-AB188E68D1E4}" presName="parTx" presStyleLbl="revTx" presStyleIdx="0" presStyleCnt="3">
        <dgm:presLayoutVars>
          <dgm:chMax val="0"/>
          <dgm:chPref val="0"/>
        </dgm:presLayoutVars>
      </dgm:prSet>
      <dgm:spPr/>
    </dgm:pt>
    <dgm:pt modelId="{442C3292-8216-46DB-B561-00DCEB93735B}" type="pres">
      <dgm:prSet presAssocID="{C73BACED-938D-43DE-B416-2211100FC945}" presName="sibTrans" presStyleCnt="0"/>
      <dgm:spPr/>
    </dgm:pt>
    <dgm:pt modelId="{AE2067F2-4C26-4C64-AEF1-013E1B692AC0}" type="pres">
      <dgm:prSet presAssocID="{415BB300-3C4B-4187-86A5-E65FEB7A4F2D}" presName="compNode" presStyleCnt="0"/>
      <dgm:spPr/>
    </dgm:pt>
    <dgm:pt modelId="{64286996-38D8-422B-BB9E-8AEC843CA685}" type="pres">
      <dgm:prSet presAssocID="{415BB300-3C4B-4187-86A5-E65FEB7A4F2D}" presName="bgRect" presStyleLbl="bgShp" presStyleIdx="1" presStyleCnt="3"/>
      <dgm:spPr/>
    </dgm:pt>
    <dgm:pt modelId="{A4AB7709-5C8B-434D-B501-82B50CDD8413}" type="pres">
      <dgm:prSet presAssocID="{415BB300-3C4B-4187-86A5-E65FEB7A4F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a:ext>
      </dgm:extLst>
    </dgm:pt>
    <dgm:pt modelId="{E909682E-BE59-4594-9F8B-1A9F12E7487B}" type="pres">
      <dgm:prSet presAssocID="{415BB300-3C4B-4187-86A5-E65FEB7A4F2D}" presName="spaceRect" presStyleCnt="0"/>
      <dgm:spPr/>
    </dgm:pt>
    <dgm:pt modelId="{60A1CD43-1141-4967-A39F-FAF01C9C8293}" type="pres">
      <dgm:prSet presAssocID="{415BB300-3C4B-4187-86A5-E65FEB7A4F2D}" presName="parTx" presStyleLbl="revTx" presStyleIdx="1" presStyleCnt="3">
        <dgm:presLayoutVars>
          <dgm:chMax val="0"/>
          <dgm:chPref val="0"/>
        </dgm:presLayoutVars>
      </dgm:prSet>
      <dgm:spPr/>
    </dgm:pt>
    <dgm:pt modelId="{2A6D4636-8315-49F4-A6AC-1736E0D2F4E9}" type="pres">
      <dgm:prSet presAssocID="{5AE50E72-DD32-41EB-851A-68E918ADCFC8}" presName="sibTrans" presStyleCnt="0"/>
      <dgm:spPr/>
    </dgm:pt>
    <dgm:pt modelId="{12498A0E-D9A8-46F2-A4A0-DEC631686E64}" type="pres">
      <dgm:prSet presAssocID="{EA062F1C-C94C-41E0-962C-D5D0EB83839A}" presName="compNode" presStyleCnt="0"/>
      <dgm:spPr/>
    </dgm:pt>
    <dgm:pt modelId="{6A00E98E-FD8A-47B1-9B20-86A5D77057F4}" type="pres">
      <dgm:prSet presAssocID="{EA062F1C-C94C-41E0-962C-D5D0EB83839A}" presName="bgRect" presStyleLbl="bgShp" presStyleIdx="2" presStyleCnt="3"/>
      <dgm:spPr/>
    </dgm:pt>
    <dgm:pt modelId="{BF166557-B803-4F35-819E-0F323D2D19AC}" type="pres">
      <dgm:prSet presAssocID="{EA062F1C-C94C-41E0-962C-D5D0EB8383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A8202C13-921A-4C14-A9E0-B758F1E4AF9E}" type="pres">
      <dgm:prSet presAssocID="{EA062F1C-C94C-41E0-962C-D5D0EB83839A}" presName="spaceRect" presStyleCnt="0"/>
      <dgm:spPr/>
    </dgm:pt>
    <dgm:pt modelId="{C970C029-919A-441B-A7CA-6989EDB7D98E}" type="pres">
      <dgm:prSet presAssocID="{EA062F1C-C94C-41E0-962C-D5D0EB83839A}" presName="parTx" presStyleLbl="revTx" presStyleIdx="2" presStyleCnt="3">
        <dgm:presLayoutVars>
          <dgm:chMax val="0"/>
          <dgm:chPref val="0"/>
        </dgm:presLayoutVars>
      </dgm:prSet>
      <dgm:spPr/>
    </dgm:pt>
  </dgm:ptLst>
  <dgm:cxnLst>
    <dgm:cxn modelId="{24A81012-4683-4B4C-B358-8F0A765E6B51}" type="presOf" srcId="{EA062F1C-C94C-41E0-962C-D5D0EB83839A}" destId="{C970C029-919A-441B-A7CA-6989EDB7D98E}" srcOrd="0" destOrd="0" presId="urn:microsoft.com/office/officeart/2018/2/layout/IconVerticalSolidList"/>
    <dgm:cxn modelId="{74260041-1386-4E8C-8F95-4B57B9925C80}" type="presOf" srcId="{717A9F73-1B87-462B-9F6F-280642B5F500}" destId="{5050E06C-8983-45B2-ADAB-D804CDDED4E0}" srcOrd="0" destOrd="0" presId="urn:microsoft.com/office/officeart/2018/2/layout/IconVerticalSolidList"/>
    <dgm:cxn modelId="{812A3A41-688E-4A9E-815A-6A991644BB31}" srcId="{717A9F73-1B87-462B-9F6F-280642B5F500}" destId="{415BB300-3C4B-4187-86A5-E65FEB7A4F2D}" srcOrd="1" destOrd="0" parTransId="{B5F5A613-E338-4D69-8545-0E1A839BA7B6}" sibTransId="{5AE50E72-DD32-41EB-851A-68E918ADCFC8}"/>
    <dgm:cxn modelId="{F102A66A-F793-4556-98B6-80192A50B515}" type="presOf" srcId="{415BB300-3C4B-4187-86A5-E65FEB7A4F2D}" destId="{60A1CD43-1141-4967-A39F-FAF01C9C8293}" srcOrd="0" destOrd="0" presId="urn:microsoft.com/office/officeart/2018/2/layout/IconVerticalSolidList"/>
    <dgm:cxn modelId="{2B37418B-0792-47BE-B2A1-FF919B3B94D8}" srcId="{717A9F73-1B87-462B-9F6F-280642B5F500}" destId="{EA062F1C-C94C-41E0-962C-D5D0EB83839A}" srcOrd="2" destOrd="0" parTransId="{FF2CCBE2-31FF-4C16-96C6-086EE29C31B3}" sibTransId="{A9FFB130-6AD1-49B9-AC39-41EC972C7F64}"/>
    <dgm:cxn modelId="{A3383197-7253-4658-BB4B-627395166477}" type="presOf" srcId="{1720668A-E141-42A0-BD77-AB188E68D1E4}" destId="{40A85412-4376-4CF1-8131-437FA99FB4D1}" srcOrd="0" destOrd="0" presId="urn:microsoft.com/office/officeart/2018/2/layout/IconVerticalSolidList"/>
    <dgm:cxn modelId="{31B4EBB3-2482-4F64-AFFE-E43B6414DB75}" srcId="{717A9F73-1B87-462B-9F6F-280642B5F500}" destId="{1720668A-E141-42A0-BD77-AB188E68D1E4}" srcOrd="0" destOrd="0" parTransId="{049D0951-B468-4BFD-BC1A-E73EDC989D79}" sibTransId="{C73BACED-938D-43DE-B416-2211100FC945}"/>
    <dgm:cxn modelId="{879FE20B-D149-462A-9693-EDF17A928CDF}" type="presParOf" srcId="{5050E06C-8983-45B2-ADAB-D804CDDED4E0}" destId="{4FF3047B-68C1-472C-9AB3-995356E839D6}" srcOrd="0" destOrd="0" presId="urn:microsoft.com/office/officeart/2018/2/layout/IconVerticalSolidList"/>
    <dgm:cxn modelId="{548730B9-EF21-4552-A244-6F26F8E7D964}" type="presParOf" srcId="{4FF3047B-68C1-472C-9AB3-995356E839D6}" destId="{B0D8009C-192A-43DA-B238-DA845114B1A7}" srcOrd="0" destOrd="0" presId="urn:microsoft.com/office/officeart/2018/2/layout/IconVerticalSolidList"/>
    <dgm:cxn modelId="{49FCBAA2-A1CC-420C-897E-CA0161F1D48C}" type="presParOf" srcId="{4FF3047B-68C1-472C-9AB3-995356E839D6}" destId="{642334A4-47A5-4406-983E-D5B86AD201D1}" srcOrd="1" destOrd="0" presId="urn:microsoft.com/office/officeart/2018/2/layout/IconVerticalSolidList"/>
    <dgm:cxn modelId="{34EB70D5-A8E0-4A16-AEB6-C696813816AC}" type="presParOf" srcId="{4FF3047B-68C1-472C-9AB3-995356E839D6}" destId="{DAB4D533-1AD2-48E4-89EF-63EBFD814CA1}" srcOrd="2" destOrd="0" presId="urn:microsoft.com/office/officeart/2018/2/layout/IconVerticalSolidList"/>
    <dgm:cxn modelId="{1A254E8D-1EE6-449B-B923-69839D9F0D15}" type="presParOf" srcId="{4FF3047B-68C1-472C-9AB3-995356E839D6}" destId="{40A85412-4376-4CF1-8131-437FA99FB4D1}" srcOrd="3" destOrd="0" presId="urn:microsoft.com/office/officeart/2018/2/layout/IconVerticalSolidList"/>
    <dgm:cxn modelId="{535A923F-9700-47EA-99DD-061A82F70D42}" type="presParOf" srcId="{5050E06C-8983-45B2-ADAB-D804CDDED4E0}" destId="{442C3292-8216-46DB-B561-00DCEB93735B}" srcOrd="1" destOrd="0" presId="urn:microsoft.com/office/officeart/2018/2/layout/IconVerticalSolidList"/>
    <dgm:cxn modelId="{BB0D1A27-669C-48AD-AD12-33952E06C5A4}" type="presParOf" srcId="{5050E06C-8983-45B2-ADAB-D804CDDED4E0}" destId="{AE2067F2-4C26-4C64-AEF1-013E1B692AC0}" srcOrd="2" destOrd="0" presId="urn:microsoft.com/office/officeart/2018/2/layout/IconVerticalSolidList"/>
    <dgm:cxn modelId="{CB0ED75A-691E-4BA9-B749-B0301E93E18A}" type="presParOf" srcId="{AE2067F2-4C26-4C64-AEF1-013E1B692AC0}" destId="{64286996-38D8-422B-BB9E-8AEC843CA685}" srcOrd="0" destOrd="0" presId="urn:microsoft.com/office/officeart/2018/2/layout/IconVerticalSolidList"/>
    <dgm:cxn modelId="{A197A22C-8BB5-46C3-B288-5AED8D5DBB34}" type="presParOf" srcId="{AE2067F2-4C26-4C64-AEF1-013E1B692AC0}" destId="{A4AB7709-5C8B-434D-B501-82B50CDD8413}" srcOrd="1" destOrd="0" presId="urn:microsoft.com/office/officeart/2018/2/layout/IconVerticalSolidList"/>
    <dgm:cxn modelId="{337689B5-33D7-463F-A8ED-B0D4C6D065B2}" type="presParOf" srcId="{AE2067F2-4C26-4C64-AEF1-013E1B692AC0}" destId="{E909682E-BE59-4594-9F8B-1A9F12E7487B}" srcOrd="2" destOrd="0" presId="urn:microsoft.com/office/officeart/2018/2/layout/IconVerticalSolidList"/>
    <dgm:cxn modelId="{5B735436-B72A-49EA-BF3B-7B407A8D0BA5}" type="presParOf" srcId="{AE2067F2-4C26-4C64-AEF1-013E1B692AC0}" destId="{60A1CD43-1141-4967-A39F-FAF01C9C8293}" srcOrd="3" destOrd="0" presId="urn:microsoft.com/office/officeart/2018/2/layout/IconVerticalSolidList"/>
    <dgm:cxn modelId="{FABB50B0-4469-45AB-A095-44A497F4815E}" type="presParOf" srcId="{5050E06C-8983-45B2-ADAB-D804CDDED4E0}" destId="{2A6D4636-8315-49F4-A6AC-1736E0D2F4E9}" srcOrd="3" destOrd="0" presId="urn:microsoft.com/office/officeart/2018/2/layout/IconVerticalSolidList"/>
    <dgm:cxn modelId="{3FD2A087-A812-4E73-8E31-BD98B4FE3A9A}" type="presParOf" srcId="{5050E06C-8983-45B2-ADAB-D804CDDED4E0}" destId="{12498A0E-D9A8-46F2-A4A0-DEC631686E64}" srcOrd="4" destOrd="0" presId="urn:microsoft.com/office/officeart/2018/2/layout/IconVerticalSolidList"/>
    <dgm:cxn modelId="{B7FEF8F1-C437-4462-8603-0C43A58B0817}" type="presParOf" srcId="{12498A0E-D9A8-46F2-A4A0-DEC631686E64}" destId="{6A00E98E-FD8A-47B1-9B20-86A5D77057F4}" srcOrd="0" destOrd="0" presId="urn:microsoft.com/office/officeart/2018/2/layout/IconVerticalSolidList"/>
    <dgm:cxn modelId="{0B556B88-B91F-4F9D-BD0B-1C3D58342797}" type="presParOf" srcId="{12498A0E-D9A8-46F2-A4A0-DEC631686E64}" destId="{BF166557-B803-4F35-819E-0F323D2D19AC}" srcOrd="1" destOrd="0" presId="urn:microsoft.com/office/officeart/2018/2/layout/IconVerticalSolidList"/>
    <dgm:cxn modelId="{E8E8C341-B55C-4644-8AD9-824803A3B4B0}" type="presParOf" srcId="{12498A0E-D9A8-46F2-A4A0-DEC631686E64}" destId="{A8202C13-921A-4C14-A9E0-B758F1E4AF9E}" srcOrd="2" destOrd="0" presId="urn:microsoft.com/office/officeart/2018/2/layout/IconVerticalSolidList"/>
    <dgm:cxn modelId="{933B71F9-584B-4E01-A88B-09C932AC2EBB}" type="presParOf" srcId="{12498A0E-D9A8-46F2-A4A0-DEC631686E64}" destId="{C970C029-919A-441B-A7CA-6989EDB7D9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995C8F-8319-4196-A726-EDCF31E1ABF4}"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D71BCB57-448B-4696-9958-1723EA2B51EA}">
      <dgm:prSet/>
      <dgm:spPr/>
      <dgm:t>
        <a:bodyPr/>
        <a:lstStyle/>
        <a:p>
          <a:r>
            <a:rPr lang="en-US" b="1" i="0"/>
            <a:t>Import Libraries</a:t>
          </a:r>
          <a:endParaRPr lang="en-US"/>
        </a:p>
      </dgm:t>
    </dgm:pt>
    <dgm:pt modelId="{5940C952-68BF-44E7-BE2E-3C611EA79236}" type="parTrans" cxnId="{DC12B62C-3628-4A6F-98D6-3A5FBC6150E9}">
      <dgm:prSet/>
      <dgm:spPr/>
      <dgm:t>
        <a:bodyPr/>
        <a:lstStyle/>
        <a:p>
          <a:endParaRPr lang="en-US"/>
        </a:p>
      </dgm:t>
    </dgm:pt>
    <dgm:pt modelId="{F4092BD7-B5F1-4637-AA0E-F9DF954D3D75}" type="sibTrans" cxnId="{DC12B62C-3628-4A6F-98D6-3A5FBC6150E9}">
      <dgm:prSet phldrT="1" phldr="0"/>
      <dgm:spPr/>
      <dgm:t>
        <a:bodyPr/>
        <a:lstStyle/>
        <a:p>
          <a:r>
            <a:rPr lang="en-US"/>
            <a:t>1</a:t>
          </a:r>
        </a:p>
      </dgm:t>
    </dgm:pt>
    <dgm:pt modelId="{447B6174-27D4-439D-A787-3504DA0F8625}">
      <dgm:prSet/>
      <dgm:spPr/>
      <dgm:t>
        <a:bodyPr/>
        <a:lstStyle/>
        <a:p>
          <a:r>
            <a:rPr lang="en-US" b="1" i="0"/>
            <a:t>Load Data</a:t>
          </a:r>
          <a:endParaRPr lang="en-US"/>
        </a:p>
      </dgm:t>
    </dgm:pt>
    <dgm:pt modelId="{51C8D868-738B-4B27-9E4F-4CFA176FEEAB}" type="parTrans" cxnId="{6C5916C2-C760-42EC-9AD1-1B0D4C78CC61}">
      <dgm:prSet/>
      <dgm:spPr/>
      <dgm:t>
        <a:bodyPr/>
        <a:lstStyle/>
        <a:p>
          <a:endParaRPr lang="en-US"/>
        </a:p>
      </dgm:t>
    </dgm:pt>
    <dgm:pt modelId="{9194CBC4-995F-41D2-83A5-46A9A154AA8C}" type="sibTrans" cxnId="{6C5916C2-C760-42EC-9AD1-1B0D4C78CC61}">
      <dgm:prSet phldrT="2" phldr="0"/>
      <dgm:spPr/>
      <dgm:t>
        <a:bodyPr/>
        <a:lstStyle/>
        <a:p>
          <a:r>
            <a:rPr lang="en-US"/>
            <a:t>2</a:t>
          </a:r>
        </a:p>
      </dgm:t>
    </dgm:pt>
    <dgm:pt modelId="{2F7F7C24-58C5-4186-B5E2-8ABD85320DEC}">
      <dgm:prSet/>
      <dgm:spPr/>
      <dgm:t>
        <a:bodyPr/>
        <a:lstStyle/>
        <a:p>
          <a:r>
            <a:rPr lang="en-US" b="1" i="0"/>
            <a:t>Show Image from Numbers</a:t>
          </a:r>
          <a:endParaRPr lang="en-US"/>
        </a:p>
      </dgm:t>
    </dgm:pt>
    <dgm:pt modelId="{A1118B80-B06E-4336-BA8B-6896E12CB7DD}" type="parTrans" cxnId="{58A34E81-52CF-4175-9380-BDFFACA070C0}">
      <dgm:prSet/>
      <dgm:spPr/>
      <dgm:t>
        <a:bodyPr/>
        <a:lstStyle/>
        <a:p>
          <a:endParaRPr lang="en-US"/>
        </a:p>
      </dgm:t>
    </dgm:pt>
    <dgm:pt modelId="{47ED100C-C916-4D8B-9696-D2E38098F6E0}" type="sibTrans" cxnId="{58A34E81-52CF-4175-9380-BDFFACA070C0}">
      <dgm:prSet phldrT="3" phldr="0"/>
      <dgm:spPr/>
      <dgm:t>
        <a:bodyPr/>
        <a:lstStyle/>
        <a:p>
          <a:r>
            <a:rPr lang="en-US"/>
            <a:t>3</a:t>
          </a:r>
        </a:p>
      </dgm:t>
    </dgm:pt>
    <dgm:pt modelId="{3971D4D7-710C-4FEF-9A46-ABBA8B0AD8E6}">
      <dgm:prSet/>
      <dgm:spPr/>
      <dgm:t>
        <a:bodyPr/>
        <a:lstStyle/>
        <a:p>
          <a:r>
            <a:rPr lang="en-US" b="1" i="0"/>
            <a:t>Change Dimension / Feature Scaling</a:t>
          </a:r>
          <a:endParaRPr lang="en-US"/>
        </a:p>
      </dgm:t>
    </dgm:pt>
    <dgm:pt modelId="{A6331954-BD35-4D08-B829-B1B7B96C46BE}" type="parTrans" cxnId="{0745E2A2-328E-419F-9A9D-BFE3DB982065}">
      <dgm:prSet/>
      <dgm:spPr/>
      <dgm:t>
        <a:bodyPr/>
        <a:lstStyle/>
        <a:p>
          <a:endParaRPr lang="en-US"/>
        </a:p>
      </dgm:t>
    </dgm:pt>
    <dgm:pt modelId="{CBB9C134-6C91-4F37-9DB8-7FA566C873E9}" type="sibTrans" cxnId="{0745E2A2-328E-419F-9A9D-BFE3DB982065}">
      <dgm:prSet phldrT="4" phldr="0"/>
      <dgm:spPr/>
      <dgm:t>
        <a:bodyPr/>
        <a:lstStyle/>
        <a:p>
          <a:r>
            <a:rPr lang="en-US"/>
            <a:t>4</a:t>
          </a:r>
        </a:p>
      </dgm:t>
    </dgm:pt>
    <dgm:pt modelId="{14D58C2B-FCC9-4248-B358-69C763E1D5C8}" type="pres">
      <dgm:prSet presAssocID="{AB995C8F-8319-4196-A726-EDCF31E1ABF4}" presName="Name0" presStyleCnt="0">
        <dgm:presLayoutVars>
          <dgm:animLvl val="lvl"/>
          <dgm:resizeHandles val="exact"/>
        </dgm:presLayoutVars>
      </dgm:prSet>
      <dgm:spPr/>
    </dgm:pt>
    <dgm:pt modelId="{F421569E-29F0-4531-9000-EEE0B51D3CA1}" type="pres">
      <dgm:prSet presAssocID="{D71BCB57-448B-4696-9958-1723EA2B51EA}" presName="compositeNode" presStyleCnt="0">
        <dgm:presLayoutVars>
          <dgm:bulletEnabled val="1"/>
        </dgm:presLayoutVars>
      </dgm:prSet>
      <dgm:spPr/>
    </dgm:pt>
    <dgm:pt modelId="{FC1A42F7-40CF-4020-B363-F17A300CBA44}" type="pres">
      <dgm:prSet presAssocID="{D71BCB57-448B-4696-9958-1723EA2B51EA}" presName="bgRect" presStyleLbl="bgAccFollowNode1" presStyleIdx="0" presStyleCnt="4"/>
      <dgm:spPr/>
    </dgm:pt>
    <dgm:pt modelId="{B1C5274D-875F-439D-A7FB-8698EEC7D221}" type="pres">
      <dgm:prSet presAssocID="{F4092BD7-B5F1-4637-AA0E-F9DF954D3D75}" presName="sibTransNodeCircle" presStyleLbl="alignNode1" presStyleIdx="0" presStyleCnt="8">
        <dgm:presLayoutVars>
          <dgm:chMax val="0"/>
          <dgm:bulletEnabled/>
        </dgm:presLayoutVars>
      </dgm:prSet>
      <dgm:spPr/>
    </dgm:pt>
    <dgm:pt modelId="{C773F0BE-FFEE-4FAF-9F35-737DDA538328}" type="pres">
      <dgm:prSet presAssocID="{D71BCB57-448B-4696-9958-1723EA2B51EA}" presName="bottomLine" presStyleLbl="alignNode1" presStyleIdx="1" presStyleCnt="8">
        <dgm:presLayoutVars/>
      </dgm:prSet>
      <dgm:spPr/>
    </dgm:pt>
    <dgm:pt modelId="{5EE9AEE4-0574-4299-BA8F-6BAC461BC0AC}" type="pres">
      <dgm:prSet presAssocID="{D71BCB57-448B-4696-9958-1723EA2B51EA}" presName="nodeText" presStyleLbl="bgAccFollowNode1" presStyleIdx="0" presStyleCnt="4">
        <dgm:presLayoutVars>
          <dgm:bulletEnabled val="1"/>
        </dgm:presLayoutVars>
      </dgm:prSet>
      <dgm:spPr/>
    </dgm:pt>
    <dgm:pt modelId="{2F221D24-F3C2-4AF4-B956-212E48F9C8BD}" type="pres">
      <dgm:prSet presAssocID="{F4092BD7-B5F1-4637-AA0E-F9DF954D3D75}" presName="sibTrans" presStyleCnt="0"/>
      <dgm:spPr/>
    </dgm:pt>
    <dgm:pt modelId="{7EAAD698-5D16-44C8-B211-0170D19224E9}" type="pres">
      <dgm:prSet presAssocID="{447B6174-27D4-439D-A787-3504DA0F8625}" presName="compositeNode" presStyleCnt="0">
        <dgm:presLayoutVars>
          <dgm:bulletEnabled val="1"/>
        </dgm:presLayoutVars>
      </dgm:prSet>
      <dgm:spPr/>
    </dgm:pt>
    <dgm:pt modelId="{652639E8-C6EE-4934-8C34-222669C319DA}" type="pres">
      <dgm:prSet presAssocID="{447B6174-27D4-439D-A787-3504DA0F8625}" presName="bgRect" presStyleLbl="bgAccFollowNode1" presStyleIdx="1" presStyleCnt="4"/>
      <dgm:spPr/>
    </dgm:pt>
    <dgm:pt modelId="{C9BCC0C4-D3E5-4A3B-882F-D1F30B8727EE}" type="pres">
      <dgm:prSet presAssocID="{9194CBC4-995F-41D2-83A5-46A9A154AA8C}" presName="sibTransNodeCircle" presStyleLbl="alignNode1" presStyleIdx="2" presStyleCnt="8">
        <dgm:presLayoutVars>
          <dgm:chMax val="0"/>
          <dgm:bulletEnabled/>
        </dgm:presLayoutVars>
      </dgm:prSet>
      <dgm:spPr/>
    </dgm:pt>
    <dgm:pt modelId="{E1875D09-F92A-4C1C-9237-B63CD3643D83}" type="pres">
      <dgm:prSet presAssocID="{447B6174-27D4-439D-A787-3504DA0F8625}" presName="bottomLine" presStyleLbl="alignNode1" presStyleIdx="3" presStyleCnt="8">
        <dgm:presLayoutVars/>
      </dgm:prSet>
      <dgm:spPr/>
    </dgm:pt>
    <dgm:pt modelId="{78AE7D1D-0759-4F97-AF12-6C8019AAF3C2}" type="pres">
      <dgm:prSet presAssocID="{447B6174-27D4-439D-A787-3504DA0F8625}" presName="nodeText" presStyleLbl="bgAccFollowNode1" presStyleIdx="1" presStyleCnt="4">
        <dgm:presLayoutVars>
          <dgm:bulletEnabled val="1"/>
        </dgm:presLayoutVars>
      </dgm:prSet>
      <dgm:spPr/>
    </dgm:pt>
    <dgm:pt modelId="{365F9BF3-FE39-4405-99BA-D97EEC2F532E}" type="pres">
      <dgm:prSet presAssocID="{9194CBC4-995F-41D2-83A5-46A9A154AA8C}" presName="sibTrans" presStyleCnt="0"/>
      <dgm:spPr/>
    </dgm:pt>
    <dgm:pt modelId="{42C42B53-8128-47BB-92B1-0B0E70EDF04A}" type="pres">
      <dgm:prSet presAssocID="{2F7F7C24-58C5-4186-B5E2-8ABD85320DEC}" presName="compositeNode" presStyleCnt="0">
        <dgm:presLayoutVars>
          <dgm:bulletEnabled val="1"/>
        </dgm:presLayoutVars>
      </dgm:prSet>
      <dgm:spPr/>
    </dgm:pt>
    <dgm:pt modelId="{B2ADAFA5-899C-4F2B-9B77-04ED1964ECE0}" type="pres">
      <dgm:prSet presAssocID="{2F7F7C24-58C5-4186-B5E2-8ABD85320DEC}" presName="bgRect" presStyleLbl="bgAccFollowNode1" presStyleIdx="2" presStyleCnt="4"/>
      <dgm:spPr/>
    </dgm:pt>
    <dgm:pt modelId="{11033C51-A6A5-4BBB-867C-4E993F7B13A5}" type="pres">
      <dgm:prSet presAssocID="{47ED100C-C916-4D8B-9696-D2E38098F6E0}" presName="sibTransNodeCircle" presStyleLbl="alignNode1" presStyleIdx="4" presStyleCnt="8">
        <dgm:presLayoutVars>
          <dgm:chMax val="0"/>
          <dgm:bulletEnabled/>
        </dgm:presLayoutVars>
      </dgm:prSet>
      <dgm:spPr/>
    </dgm:pt>
    <dgm:pt modelId="{BAAB719E-8A54-4F5F-9AD2-A331963989B2}" type="pres">
      <dgm:prSet presAssocID="{2F7F7C24-58C5-4186-B5E2-8ABD85320DEC}" presName="bottomLine" presStyleLbl="alignNode1" presStyleIdx="5" presStyleCnt="8">
        <dgm:presLayoutVars/>
      </dgm:prSet>
      <dgm:spPr/>
    </dgm:pt>
    <dgm:pt modelId="{20854CBD-35C6-470A-9B46-B9D8A8C2E066}" type="pres">
      <dgm:prSet presAssocID="{2F7F7C24-58C5-4186-B5E2-8ABD85320DEC}" presName="nodeText" presStyleLbl="bgAccFollowNode1" presStyleIdx="2" presStyleCnt="4">
        <dgm:presLayoutVars>
          <dgm:bulletEnabled val="1"/>
        </dgm:presLayoutVars>
      </dgm:prSet>
      <dgm:spPr/>
    </dgm:pt>
    <dgm:pt modelId="{703A32E5-CEBA-4D21-A37B-3379C1CCC5E0}" type="pres">
      <dgm:prSet presAssocID="{47ED100C-C916-4D8B-9696-D2E38098F6E0}" presName="sibTrans" presStyleCnt="0"/>
      <dgm:spPr/>
    </dgm:pt>
    <dgm:pt modelId="{0A60CDE5-8E06-4EBA-A502-6E95309C376C}" type="pres">
      <dgm:prSet presAssocID="{3971D4D7-710C-4FEF-9A46-ABBA8B0AD8E6}" presName="compositeNode" presStyleCnt="0">
        <dgm:presLayoutVars>
          <dgm:bulletEnabled val="1"/>
        </dgm:presLayoutVars>
      </dgm:prSet>
      <dgm:spPr/>
    </dgm:pt>
    <dgm:pt modelId="{8180D9FB-AC06-455E-A985-8DAD8D5942F6}" type="pres">
      <dgm:prSet presAssocID="{3971D4D7-710C-4FEF-9A46-ABBA8B0AD8E6}" presName="bgRect" presStyleLbl="bgAccFollowNode1" presStyleIdx="3" presStyleCnt="4"/>
      <dgm:spPr/>
    </dgm:pt>
    <dgm:pt modelId="{9AD1C516-80CD-4935-B4C2-CB4E091AA83F}" type="pres">
      <dgm:prSet presAssocID="{CBB9C134-6C91-4F37-9DB8-7FA566C873E9}" presName="sibTransNodeCircle" presStyleLbl="alignNode1" presStyleIdx="6" presStyleCnt="8">
        <dgm:presLayoutVars>
          <dgm:chMax val="0"/>
          <dgm:bulletEnabled/>
        </dgm:presLayoutVars>
      </dgm:prSet>
      <dgm:spPr/>
    </dgm:pt>
    <dgm:pt modelId="{B8C78049-F44B-4CF5-BA95-DBE01E8E82BF}" type="pres">
      <dgm:prSet presAssocID="{3971D4D7-710C-4FEF-9A46-ABBA8B0AD8E6}" presName="bottomLine" presStyleLbl="alignNode1" presStyleIdx="7" presStyleCnt="8">
        <dgm:presLayoutVars/>
      </dgm:prSet>
      <dgm:spPr/>
    </dgm:pt>
    <dgm:pt modelId="{F3608CF1-0E49-4702-A0DD-AA5F3898303E}" type="pres">
      <dgm:prSet presAssocID="{3971D4D7-710C-4FEF-9A46-ABBA8B0AD8E6}" presName="nodeText" presStyleLbl="bgAccFollowNode1" presStyleIdx="3" presStyleCnt="4">
        <dgm:presLayoutVars>
          <dgm:bulletEnabled val="1"/>
        </dgm:presLayoutVars>
      </dgm:prSet>
      <dgm:spPr/>
    </dgm:pt>
  </dgm:ptLst>
  <dgm:cxnLst>
    <dgm:cxn modelId="{C19E4322-8879-4893-BD33-02F976F3222F}" type="presOf" srcId="{CBB9C134-6C91-4F37-9DB8-7FA566C873E9}" destId="{9AD1C516-80CD-4935-B4C2-CB4E091AA83F}" srcOrd="0" destOrd="0" presId="urn:microsoft.com/office/officeart/2016/7/layout/BasicLinearProcessNumbered"/>
    <dgm:cxn modelId="{D53AA527-0E84-404C-A729-A1C37F05DA78}" type="presOf" srcId="{D71BCB57-448B-4696-9958-1723EA2B51EA}" destId="{FC1A42F7-40CF-4020-B363-F17A300CBA44}" srcOrd="0" destOrd="0" presId="urn:microsoft.com/office/officeart/2016/7/layout/BasicLinearProcessNumbered"/>
    <dgm:cxn modelId="{DC12B62C-3628-4A6F-98D6-3A5FBC6150E9}" srcId="{AB995C8F-8319-4196-A726-EDCF31E1ABF4}" destId="{D71BCB57-448B-4696-9958-1723EA2B51EA}" srcOrd="0" destOrd="0" parTransId="{5940C952-68BF-44E7-BE2E-3C611EA79236}" sibTransId="{F4092BD7-B5F1-4637-AA0E-F9DF954D3D75}"/>
    <dgm:cxn modelId="{537C3064-0AE7-49C2-A692-A66E3C92E36B}" type="presOf" srcId="{447B6174-27D4-439D-A787-3504DA0F8625}" destId="{652639E8-C6EE-4934-8C34-222669C319DA}" srcOrd="0" destOrd="0" presId="urn:microsoft.com/office/officeart/2016/7/layout/BasicLinearProcessNumbered"/>
    <dgm:cxn modelId="{6671507F-C5CA-42BC-B60C-F27B5804F47C}" type="presOf" srcId="{D71BCB57-448B-4696-9958-1723EA2B51EA}" destId="{5EE9AEE4-0574-4299-BA8F-6BAC461BC0AC}" srcOrd="1" destOrd="0" presId="urn:microsoft.com/office/officeart/2016/7/layout/BasicLinearProcessNumbered"/>
    <dgm:cxn modelId="{58A34E81-52CF-4175-9380-BDFFACA070C0}" srcId="{AB995C8F-8319-4196-A726-EDCF31E1ABF4}" destId="{2F7F7C24-58C5-4186-B5E2-8ABD85320DEC}" srcOrd="2" destOrd="0" parTransId="{A1118B80-B06E-4336-BA8B-6896E12CB7DD}" sibTransId="{47ED100C-C916-4D8B-9696-D2E38098F6E0}"/>
    <dgm:cxn modelId="{1ABD0B82-27CB-40D2-BA31-37F4BC6FB08A}" type="presOf" srcId="{9194CBC4-995F-41D2-83A5-46A9A154AA8C}" destId="{C9BCC0C4-D3E5-4A3B-882F-D1F30B8727EE}" srcOrd="0" destOrd="0" presId="urn:microsoft.com/office/officeart/2016/7/layout/BasicLinearProcessNumbered"/>
    <dgm:cxn modelId="{6DD89397-E552-4D71-968B-FF92A0938B72}" type="presOf" srcId="{447B6174-27D4-439D-A787-3504DA0F8625}" destId="{78AE7D1D-0759-4F97-AF12-6C8019AAF3C2}" srcOrd="1" destOrd="0" presId="urn:microsoft.com/office/officeart/2016/7/layout/BasicLinearProcessNumbered"/>
    <dgm:cxn modelId="{0745E2A2-328E-419F-9A9D-BFE3DB982065}" srcId="{AB995C8F-8319-4196-A726-EDCF31E1ABF4}" destId="{3971D4D7-710C-4FEF-9A46-ABBA8B0AD8E6}" srcOrd="3" destOrd="0" parTransId="{A6331954-BD35-4D08-B829-B1B7B96C46BE}" sibTransId="{CBB9C134-6C91-4F37-9DB8-7FA566C873E9}"/>
    <dgm:cxn modelId="{C846A3A8-ECF2-486B-A358-71F6709D602A}" type="presOf" srcId="{47ED100C-C916-4D8B-9696-D2E38098F6E0}" destId="{11033C51-A6A5-4BBB-867C-4E993F7B13A5}" srcOrd="0" destOrd="0" presId="urn:microsoft.com/office/officeart/2016/7/layout/BasicLinearProcessNumbered"/>
    <dgm:cxn modelId="{19A0E3AC-9CB6-4885-8350-066860A205CC}" type="presOf" srcId="{F4092BD7-B5F1-4637-AA0E-F9DF954D3D75}" destId="{B1C5274D-875F-439D-A7FB-8698EEC7D221}" srcOrd="0" destOrd="0" presId="urn:microsoft.com/office/officeart/2016/7/layout/BasicLinearProcessNumbered"/>
    <dgm:cxn modelId="{809E36AE-333F-4E33-92E7-A0812B42046E}" type="presOf" srcId="{3971D4D7-710C-4FEF-9A46-ABBA8B0AD8E6}" destId="{F3608CF1-0E49-4702-A0DD-AA5F3898303E}" srcOrd="1" destOrd="0" presId="urn:microsoft.com/office/officeart/2016/7/layout/BasicLinearProcessNumbered"/>
    <dgm:cxn modelId="{1AA405C1-4229-4D31-B3E3-E1FEC2AD142C}" type="presOf" srcId="{2F7F7C24-58C5-4186-B5E2-8ABD85320DEC}" destId="{B2ADAFA5-899C-4F2B-9B77-04ED1964ECE0}" srcOrd="0" destOrd="0" presId="urn:microsoft.com/office/officeart/2016/7/layout/BasicLinearProcessNumbered"/>
    <dgm:cxn modelId="{6C5916C2-C760-42EC-9AD1-1B0D4C78CC61}" srcId="{AB995C8F-8319-4196-A726-EDCF31E1ABF4}" destId="{447B6174-27D4-439D-A787-3504DA0F8625}" srcOrd="1" destOrd="0" parTransId="{51C8D868-738B-4B27-9E4F-4CFA176FEEAB}" sibTransId="{9194CBC4-995F-41D2-83A5-46A9A154AA8C}"/>
    <dgm:cxn modelId="{DBB391E0-D67B-49A2-BE2A-5B38F5381F43}" type="presOf" srcId="{AB995C8F-8319-4196-A726-EDCF31E1ABF4}" destId="{14D58C2B-FCC9-4248-B358-69C763E1D5C8}" srcOrd="0" destOrd="0" presId="urn:microsoft.com/office/officeart/2016/7/layout/BasicLinearProcessNumbered"/>
    <dgm:cxn modelId="{3ED82BF2-9DE7-4C2B-9AA0-56C14D915BD5}" type="presOf" srcId="{3971D4D7-710C-4FEF-9A46-ABBA8B0AD8E6}" destId="{8180D9FB-AC06-455E-A985-8DAD8D5942F6}" srcOrd="0" destOrd="0" presId="urn:microsoft.com/office/officeart/2016/7/layout/BasicLinearProcessNumbered"/>
    <dgm:cxn modelId="{C4359CFF-5627-4DBA-BAE6-C8813B98C453}" type="presOf" srcId="{2F7F7C24-58C5-4186-B5E2-8ABD85320DEC}" destId="{20854CBD-35C6-470A-9B46-B9D8A8C2E066}" srcOrd="1" destOrd="0" presId="urn:microsoft.com/office/officeart/2016/7/layout/BasicLinearProcessNumbered"/>
    <dgm:cxn modelId="{7F225CFC-DB73-4478-B2E4-8E90CDFC4012}" type="presParOf" srcId="{14D58C2B-FCC9-4248-B358-69C763E1D5C8}" destId="{F421569E-29F0-4531-9000-EEE0B51D3CA1}" srcOrd="0" destOrd="0" presId="urn:microsoft.com/office/officeart/2016/7/layout/BasicLinearProcessNumbered"/>
    <dgm:cxn modelId="{2C15D739-0B41-42D3-8023-0C204B2B3E7D}" type="presParOf" srcId="{F421569E-29F0-4531-9000-EEE0B51D3CA1}" destId="{FC1A42F7-40CF-4020-B363-F17A300CBA44}" srcOrd="0" destOrd="0" presId="urn:microsoft.com/office/officeart/2016/7/layout/BasicLinearProcessNumbered"/>
    <dgm:cxn modelId="{280EE07B-163D-442A-A909-685A9B2159EA}" type="presParOf" srcId="{F421569E-29F0-4531-9000-EEE0B51D3CA1}" destId="{B1C5274D-875F-439D-A7FB-8698EEC7D221}" srcOrd="1" destOrd="0" presId="urn:microsoft.com/office/officeart/2016/7/layout/BasicLinearProcessNumbered"/>
    <dgm:cxn modelId="{6BD40E19-9507-4160-9042-E0502E0B93EC}" type="presParOf" srcId="{F421569E-29F0-4531-9000-EEE0B51D3CA1}" destId="{C773F0BE-FFEE-4FAF-9F35-737DDA538328}" srcOrd="2" destOrd="0" presId="urn:microsoft.com/office/officeart/2016/7/layout/BasicLinearProcessNumbered"/>
    <dgm:cxn modelId="{4E4CBE9B-EF86-455E-BE89-C2CB7030C67E}" type="presParOf" srcId="{F421569E-29F0-4531-9000-EEE0B51D3CA1}" destId="{5EE9AEE4-0574-4299-BA8F-6BAC461BC0AC}" srcOrd="3" destOrd="0" presId="urn:microsoft.com/office/officeart/2016/7/layout/BasicLinearProcessNumbered"/>
    <dgm:cxn modelId="{FEB30EE8-684C-4F8F-95A7-BA3FD12EE0F1}" type="presParOf" srcId="{14D58C2B-FCC9-4248-B358-69C763E1D5C8}" destId="{2F221D24-F3C2-4AF4-B956-212E48F9C8BD}" srcOrd="1" destOrd="0" presId="urn:microsoft.com/office/officeart/2016/7/layout/BasicLinearProcessNumbered"/>
    <dgm:cxn modelId="{422589B7-24D9-4832-99D6-79F839AFEEAA}" type="presParOf" srcId="{14D58C2B-FCC9-4248-B358-69C763E1D5C8}" destId="{7EAAD698-5D16-44C8-B211-0170D19224E9}" srcOrd="2" destOrd="0" presId="urn:microsoft.com/office/officeart/2016/7/layout/BasicLinearProcessNumbered"/>
    <dgm:cxn modelId="{EBC4D0AC-BA97-40F3-886D-2422477F4E82}" type="presParOf" srcId="{7EAAD698-5D16-44C8-B211-0170D19224E9}" destId="{652639E8-C6EE-4934-8C34-222669C319DA}" srcOrd="0" destOrd="0" presId="urn:microsoft.com/office/officeart/2016/7/layout/BasicLinearProcessNumbered"/>
    <dgm:cxn modelId="{F3669F41-7DB1-4A3B-A9CA-86E13ECB7BB0}" type="presParOf" srcId="{7EAAD698-5D16-44C8-B211-0170D19224E9}" destId="{C9BCC0C4-D3E5-4A3B-882F-D1F30B8727EE}" srcOrd="1" destOrd="0" presId="urn:microsoft.com/office/officeart/2016/7/layout/BasicLinearProcessNumbered"/>
    <dgm:cxn modelId="{14612437-81EB-4A61-A4CB-08462AC83467}" type="presParOf" srcId="{7EAAD698-5D16-44C8-B211-0170D19224E9}" destId="{E1875D09-F92A-4C1C-9237-B63CD3643D83}" srcOrd="2" destOrd="0" presId="urn:microsoft.com/office/officeart/2016/7/layout/BasicLinearProcessNumbered"/>
    <dgm:cxn modelId="{B25FFC07-9D55-4278-8333-30F60B6C2465}" type="presParOf" srcId="{7EAAD698-5D16-44C8-B211-0170D19224E9}" destId="{78AE7D1D-0759-4F97-AF12-6C8019AAF3C2}" srcOrd="3" destOrd="0" presId="urn:microsoft.com/office/officeart/2016/7/layout/BasicLinearProcessNumbered"/>
    <dgm:cxn modelId="{F0FCEF7C-6F56-4F4B-9866-09C8DB59EC6E}" type="presParOf" srcId="{14D58C2B-FCC9-4248-B358-69C763E1D5C8}" destId="{365F9BF3-FE39-4405-99BA-D97EEC2F532E}" srcOrd="3" destOrd="0" presId="urn:microsoft.com/office/officeart/2016/7/layout/BasicLinearProcessNumbered"/>
    <dgm:cxn modelId="{5F96D6F8-4665-4D28-A037-A2D1B9D89424}" type="presParOf" srcId="{14D58C2B-FCC9-4248-B358-69C763E1D5C8}" destId="{42C42B53-8128-47BB-92B1-0B0E70EDF04A}" srcOrd="4" destOrd="0" presId="urn:microsoft.com/office/officeart/2016/7/layout/BasicLinearProcessNumbered"/>
    <dgm:cxn modelId="{89874FCA-AA34-426C-A39C-621BFF18D004}" type="presParOf" srcId="{42C42B53-8128-47BB-92B1-0B0E70EDF04A}" destId="{B2ADAFA5-899C-4F2B-9B77-04ED1964ECE0}" srcOrd="0" destOrd="0" presId="urn:microsoft.com/office/officeart/2016/7/layout/BasicLinearProcessNumbered"/>
    <dgm:cxn modelId="{369A396F-7404-4D43-90D0-57C17FFEB397}" type="presParOf" srcId="{42C42B53-8128-47BB-92B1-0B0E70EDF04A}" destId="{11033C51-A6A5-4BBB-867C-4E993F7B13A5}" srcOrd="1" destOrd="0" presId="urn:microsoft.com/office/officeart/2016/7/layout/BasicLinearProcessNumbered"/>
    <dgm:cxn modelId="{6345A8BE-89B4-4C76-A67E-300880902492}" type="presParOf" srcId="{42C42B53-8128-47BB-92B1-0B0E70EDF04A}" destId="{BAAB719E-8A54-4F5F-9AD2-A331963989B2}" srcOrd="2" destOrd="0" presId="urn:microsoft.com/office/officeart/2016/7/layout/BasicLinearProcessNumbered"/>
    <dgm:cxn modelId="{0883BEBD-F9C0-44A2-87D4-172C616EC107}" type="presParOf" srcId="{42C42B53-8128-47BB-92B1-0B0E70EDF04A}" destId="{20854CBD-35C6-470A-9B46-B9D8A8C2E066}" srcOrd="3" destOrd="0" presId="urn:microsoft.com/office/officeart/2016/7/layout/BasicLinearProcessNumbered"/>
    <dgm:cxn modelId="{44A74856-2A0A-4E87-B55D-7273E32775DF}" type="presParOf" srcId="{14D58C2B-FCC9-4248-B358-69C763E1D5C8}" destId="{703A32E5-CEBA-4D21-A37B-3379C1CCC5E0}" srcOrd="5" destOrd="0" presId="urn:microsoft.com/office/officeart/2016/7/layout/BasicLinearProcessNumbered"/>
    <dgm:cxn modelId="{2C59087D-9CC5-4960-B94C-ED61B6131E8A}" type="presParOf" srcId="{14D58C2B-FCC9-4248-B358-69C763E1D5C8}" destId="{0A60CDE5-8E06-4EBA-A502-6E95309C376C}" srcOrd="6" destOrd="0" presId="urn:microsoft.com/office/officeart/2016/7/layout/BasicLinearProcessNumbered"/>
    <dgm:cxn modelId="{6CFF4A3E-1E94-4EB9-BBAF-527525EC7976}" type="presParOf" srcId="{0A60CDE5-8E06-4EBA-A502-6E95309C376C}" destId="{8180D9FB-AC06-455E-A985-8DAD8D5942F6}" srcOrd="0" destOrd="0" presId="urn:microsoft.com/office/officeart/2016/7/layout/BasicLinearProcessNumbered"/>
    <dgm:cxn modelId="{03227591-DC8B-4E48-925E-9AA6F3988343}" type="presParOf" srcId="{0A60CDE5-8E06-4EBA-A502-6E95309C376C}" destId="{9AD1C516-80CD-4935-B4C2-CB4E091AA83F}" srcOrd="1" destOrd="0" presId="urn:microsoft.com/office/officeart/2016/7/layout/BasicLinearProcessNumbered"/>
    <dgm:cxn modelId="{5A533ABD-51EB-46F3-8E8B-DD947B0B1254}" type="presParOf" srcId="{0A60CDE5-8E06-4EBA-A502-6E95309C376C}" destId="{B8C78049-F44B-4CF5-BA95-DBE01E8E82BF}" srcOrd="2" destOrd="0" presId="urn:microsoft.com/office/officeart/2016/7/layout/BasicLinearProcessNumbered"/>
    <dgm:cxn modelId="{4B06DFA4-E3F6-40C4-A8C6-78F77BDF8DBC}" type="presParOf" srcId="{0A60CDE5-8E06-4EBA-A502-6E95309C376C}" destId="{F3608CF1-0E49-4702-A0DD-AA5F3898303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0628BD-D921-40ED-A678-519BDE71F19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F5E06C1-EA95-4250-AF77-37FBBE80C3E8}">
      <dgm:prSet/>
      <dgm:spPr/>
      <dgm:t>
        <a:bodyPr/>
        <a:lstStyle/>
        <a:p>
          <a:r>
            <a:rPr lang="en-IN" b="1" i="0"/>
            <a:t>Test &amp; Evaluate Model</a:t>
          </a:r>
          <a:endParaRPr lang="en-US"/>
        </a:p>
      </dgm:t>
    </dgm:pt>
    <dgm:pt modelId="{176EFEFA-D539-4D94-9F26-DA8AB332D82C}" type="parTrans" cxnId="{F07475CE-9403-4687-9717-218A6263582A}">
      <dgm:prSet/>
      <dgm:spPr/>
      <dgm:t>
        <a:bodyPr/>
        <a:lstStyle/>
        <a:p>
          <a:endParaRPr lang="en-US"/>
        </a:p>
      </dgm:t>
    </dgm:pt>
    <dgm:pt modelId="{21E9EC9A-5370-47AF-8823-90BEB7C8C9C9}" type="sibTrans" cxnId="{F07475CE-9403-4687-9717-218A6263582A}">
      <dgm:prSet/>
      <dgm:spPr/>
      <dgm:t>
        <a:bodyPr/>
        <a:lstStyle/>
        <a:p>
          <a:endParaRPr lang="en-US"/>
        </a:p>
      </dgm:t>
    </dgm:pt>
    <dgm:pt modelId="{A08E9EE3-9715-4459-BA67-CD459EC1B6D1}">
      <dgm:prSet/>
      <dgm:spPr/>
      <dgm:t>
        <a:bodyPr/>
        <a:lstStyle/>
        <a:p>
          <a:r>
            <a:rPr lang="en-IN" b="1" i="0"/>
            <a:t>Confusion Matrix</a:t>
          </a:r>
          <a:endParaRPr lang="en-US"/>
        </a:p>
      </dgm:t>
    </dgm:pt>
    <dgm:pt modelId="{C083F740-7A5D-4D23-B081-23E5CCCCBEEA}" type="parTrans" cxnId="{818932F2-7CAF-4FB5-966A-86B67C6BCECB}">
      <dgm:prSet/>
      <dgm:spPr/>
      <dgm:t>
        <a:bodyPr/>
        <a:lstStyle/>
        <a:p>
          <a:endParaRPr lang="en-US"/>
        </a:p>
      </dgm:t>
    </dgm:pt>
    <dgm:pt modelId="{6B17309F-1518-468C-9A45-A73AF3B94D73}" type="sibTrans" cxnId="{818932F2-7CAF-4FB5-966A-86B67C6BCECB}">
      <dgm:prSet/>
      <dgm:spPr/>
      <dgm:t>
        <a:bodyPr/>
        <a:lstStyle/>
        <a:p>
          <a:endParaRPr lang="en-US"/>
        </a:p>
      </dgm:t>
    </dgm:pt>
    <dgm:pt modelId="{C81544C5-1FAB-4C87-8216-99C1A47FDB33}">
      <dgm:prSet/>
      <dgm:spPr/>
      <dgm:t>
        <a:bodyPr/>
        <a:lstStyle/>
        <a:p>
          <a:r>
            <a:rPr lang="en-IN" b="1" i="0"/>
            <a:t>Classification Report</a:t>
          </a:r>
          <a:endParaRPr lang="en-US"/>
        </a:p>
      </dgm:t>
    </dgm:pt>
    <dgm:pt modelId="{B7774E70-5F7E-427F-8DCC-4B8CDCD61D52}" type="parTrans" cxnId="{96066F37-BCE2-4510-B747-1B17D03463F6}">
      <dgm:prSet/>
      <dgm:spPr/>
      <dgm:t>
        <a:bodyPr/>
        <a:lstStyle/>
        <a:p>
          <a:endParaRPr lang="en-US"/>
        </a:p>
      </dgm:t>
    </dgm:pt>
    <dgm:pt modelId="{0C2ED059-1436-4CD4-8928-22778A0363E9}" type="sibTrans" cxnId="{96066F37-BCE2-4510-B747-1B17D03463F6}">
      <dgm:prSet/>
      <dgm:spPr/>
      <dgm:t>
        <a:bodyPr/>
        <a:lstStyle/>
        <a:p>
          <a:endParaRPr lang="en-US"/>
        </a:p>
      </dgm:t>
    </dgm:pt>
    <dgm:pt modelId="{315035E6-77CB-474C-88EC-0AA224A84E5A}" type="pres">
      <dgm:prSet presAssocID="{220628BD-D921-40ED-A678-519BDE71F193}" presName="linear" presStyleCnt="0">
        <dgm:presLayoutVars>
          <dgm:animLvl val="lvl"/>
          <dgm:resizeHandles val="exact"/>
        </dgm:presLayoutVars>
      </dgm:prSet>
      <dgm:spPr/>
    </dgm:pt>
    <dgm:pt modelId="{8740919C-0B1B-437D-B725-4ABD2D8CFB0D}" type="pres">
      <dgm:prSet presAssocID="{BF5E06C1-EA95-4250-AF77-37FBBE80C3E8}" presName="parentText" presStyleLbl="node1" presStyleIdx="0" presStyleCnt="3">
        <dgm:presLayoutVars>
          <dgm:chMax val="0"/>
          <dgm:bulletEnabled val="1"/>
        </dgm:presLayoutVars>
      </dgm:prSet>
      <dgm:spPr/>
    </dgm:pt>
    <dgm:pt modelId="{69CCA221-3C0A-4D80-93A1-B48F19AE3748}" type="pres">
      <dgm:prSet presAssocID="{21E9EC9A-5370-47AF-8823-90BEB7C8C9C9}" presName="spacer" presStyleCnt="0"/>
      <dgm:spPr/>
    </dgm:pt>
    <dgm:pt modelId="{274C18C5-9107-4DE7-ACDA-F56AA29C36DF}" type="pres">
      <dgm:prSet presAssocID="{A08E9EE3-9715-4459-BA67-CD459EC1B6D1}" presName="parentText" presStyleLbl="node1" presStyleIdx="1" presStyleCnt="3">
        <dgm:presLayoutVars>
          <dgm:chMax val="0"/>
          <dgm:bulletEnabled val="1"/>
        </dgm:presLayoutVars>
      </dgm:prSet>
      <dgm:spPr/>
    </dgm:pt>
    <dgm:pt modelId="{526447EB-DFF5-4760-80F5-9E9D9272018C}" type="pres">
      <dgm:prSet presAssocID="{6B17309F-1518-468C-9A45-A73AF3B94D73}" presName="spacer" presStyleCnt="0"/>
      <dgm:spPr/>
    </dgm:pt>
    <dgm:pt modelId="{01EC56C4-A85B-4633-A87F-98DB5B4832AE}" type="pres">
      <dgm:prSet presAssocID="{C81544C5-1FAB-4C87-8216-99C1A47FDB33}" presName="parentText" presStyleLbl="node1" presStyleIdx="2" presStyleCnt="3">
        <dgm:presLayoutVars>
          <dgm:chMax val="0"/>
          <dgm:bulletEnabled val="1"/>
        </dgm:presLayoutVars>
      </dgm:prSet>
      <dgm:spPr/>
    </dgm:pt>
  </dgm:ptLst>
  <dgm:cxnLst>
    <dgm:cxn modelId="{5B3B281C-CA1B-41BB-A8FC-D8A92CD23930}" type="presOf" srcId="{C81544C5-1FAB-4C87-8216-99C1A47FDB33}" destId="{01EC56C4-A85B-4633-A87F-98DB5B4832AE}" srcOrd="0" destOrd="0" presId="urn:microsoft.com/office/officeart/2005/8/layout/vList2"/>
    <dgm:cxn modelId="{E6E6CC32-C116-40C6-8AAC-DB54463B7CD0}" type="presOf" srcId="{BF5E06C1-EA95-4250-AF77-37FBBE80C3E8}" destId="{8740919C-0B1B-437D-B725-4ABD2D8CFB0D}" srcOrd="0" destOrd="0" presId="urn:microsoft.com/office/officeart/2005/8/layout/vList2"/>
    <dgm:cxn modelId="{96066F37-BCE2-4510-B747-1B17D03463F6}" srcId="{220628BD-D921-40ED-A678-519BDE71F193}" destId="{C81544C5-1FAB-4C87-8216-99C1A47FDB33}" srcOrd="2" destOrd="0" parTransId="{B7774E70-5F7E-427F-8DCC-4B8CDCD61D52}" sibTransId="{0C2ED059-1436-4CD4-8928-22778A0363E9}"/>
    <dgm:cxn modelId="{6ED1A850-9284-40A0-A2BB-D99176CC85C6}" type="presOf" srcId="{A08E9EE3-9715-4459-BA67-CD459EC1B6D1}" destId="{274C18C5-9107-4DE7-ACDA-F56AA29C36DF}" srcOrd="0" destOrd="0" presId="urn:microsoft.com/office/officeart/2005/8/layout/vList2"/>
    <dgm:cxn modelId="{FA7F727D-4A1F-4972-A0D3-7E737B0F24F4}" type="presOf" srcId="{220628BD-D921-40ED-A678-519BDE71F193}" destId="{315035E6-77CB-474C-88EC-0AA224A84E5A}" srcOrd="0" destOrd="0" presId="urn:microsoft.com/office/officeart/2005/8/layout/vList2"/>
    <dgm:cxn modelId="{F07475CE-9403-4687-9717-218A6263582A}" srcId="{220628BD-D921-40ED-A678-519BDE71F193}" destId="{BF5E06C1-EA95-4250-AF77-37FBBE80C3E8}" srcOrd="0" destOrd="0" parTransId="{176EFEFA-D539-4D94-9F26-DA8AB332D82C}" sibTransId="{21E9EC9A-5370-47AF-8823-90BEB7C8C9C9}"/>
    <dgm:cxn modelId="{818932F2-7CAF-4FB5-966A-86B67C6BCECB}" srcId="{220628BD-D921-40ED-A678-519BDE71F193}" destId="{A08E9EE3-9715-4459-BA67-CD459EC1B6D1}" srcOrd="1" destOrd="0" parTransId="{C083F740-7A5D-4D23-B081-23E5CCCCBEEA}" sibTransId="{6B17309F-1518-468C-9A45-A73AF3B94D73}"/>
    <dgm:cxn modelId="{36A47487-337D-4C0F-9A46-08D0A81CE283}" type="presParOf" srcId="{315035E6-77CB-474C-88EC-0AA224A84E5A}" destId="{8740919C-0B1B-437D-B725-4ABD2D8CFB0D}" srcOrd="0" destOrd="0" presId="urn:microsoft.com/office/officeart/2005/8/layout/vList2"/>
    <dgm:cxn modelId="{8EEB41EE-5C18-4371-B9D8-14C5742D7C97}" type="presParOf" srcId="{315035E6-77CB-474C-88EC-0AA224A84E5A}" destId="{69CCA221-3C0A-4D80-93A1-B48F19AE3748}" srcOrd="1" destOrd="0" presId="urn:microsoft.com/office/officeart/2005/8/layout/vList2"/>
    <dgm:cxn modelId="{A36FF089-E8DB-4729-A494-C466F944D120}" type="presParOf" srcId="{315035E6-77CB-474C-88EC-0AA224A84E5A}" destId="{274C18C5-9107-4DE7-ACDA-F56AA29C36DF}" srcOrd="2" destOrd="0" presId="urn:microsoft.com/office/officeart/2005/8/layout/vList2"/>
    <dgm:cxn modelId="{E03E6DFC-88CC-471F-90FE-BEDC5D455DA6}" type="presParOf" srcId="{315035E6-77CB-474C-88EC-0AA224A84E5A}" destId="{526447EB-DFF5-4760-80F5-9E9D9272018C}" srcOrd="3" destOrd="0" presId="urn:microsoft.com/office/officeart/2005/8/layout/vList2"/>
    <dgm:cxn modelId="{7AC424C1-FD06-47B5-A8F2-1AF91C39FBA4}" type="presParOf" srcId="{315035E6-77CB-474C-88EC-0AA224A84E5A}" destId="{01EC56C4-A85B-4633-A87F-98DB5B4832A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7E15C-F75E-48D9-BA8B-350DE2F75A7F}">
      <dsp:nvSpPr>
        <dsp:cNvPr id="0" name=""/>
        <dsp:cNvSpPr/>
      </dsp:nvSpPr>
      <dsp:spPr>
        <a:xfrm>
          <a:off x="3170" y="106471"/>
          <a:ext cx="2514897" cy="352085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622300">
            <a:lnSpc>
              <a:spcPct val="90000"/>
            </a:lnSpc>
            <a:spcBef>
              <a:spcPct val="0"/>
            </a:spcBef>
            <a:spcAft>
              <a:spcPct val="35000"/>
            </a:spcAft>
            <a:buNone/>
          </a:pPr>
          <a:r>
            <a:rPr lang="en-US" sz="1400" b="1" i="0" kern="1200"/>
            <a:t>Line up</a:t>
          </a:r>
          <a:r>
            <a:rPr lang="en-US" sz="1400" b="0" i="0" kern="1200"/>
            <a:t> the feature and the image</a:t>
          </a:r>
          <a:endParaRPr lang="en-US" sz="1400" kern="1200"/>
        </a:p>
      </dsp:txBody>
      <dsp:txXfrm>
        <a:off x="3170" y="1444396"/>
        <a:ext cx="2514897" cy="2112514"/>
      </dsp:txXfrm>
    </dsp:sp>
    <dsp:sp modelId="{A7ED2EE4-16BA-4427-A39E-B00BAF57E28D}">
      <dsp:nvSpPr>
        <dsp:cNvPr id="0" name=""/>
        <dsp:cNvSpPr/>
      </dsp:nvSpPr>
      <dsp:spPr>
        <a:xfrm>
          <a:off x="732490" y="458556"/>
          <a:ext cx="1056257" cy="105625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87175" y="613241"/>
        <a:ext cx="746887" cy="746887"/>
      </dsp:txXfrm>
    </dsp:sp>
    <dsp:sp modelId="{3C2B3AA7-DA49-491F-B452-1D41BB514F38}">
      <dsp:nvSpPr>
        <dsp:cNvPr id="0" name=""/>
        <dsp:cNvSpPr/>
      </dsp:nvSpPr>
      <dsp:spPr>
        <a:xfrm>
          <a:off x="3170" y="3627255"/>
          <a:ext cx="2514897"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237FC-755A-476A-8F65-8473E9039789}">
      <dsp:nvSpPr>
        <dsp:cNvPr id="0" name=""/>
        <dsp:cNvSpPr/>
      </dsp:nvSpPr>
      <dsp:spPr>
        <a:xfrm>
          <a:off x="2769557" y="106471"/>
          <a:ext cx="2514897" cy="352085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622300">
            <a:lnSpc>
              <a:spcPct val="90000"/>
            </a:lnSpc>
            <a:spcBef>
              <a:spcPct val="0"/>
            </a:spcBef>
            <a:spcAft>
              <a:spcPct val="35000"/>
            </a:spcAft>
            <a:buNone/>
          </a:pPr>
          <a:r>
            <a:rPr lang="en-US" sz="1400" b="1" i="0" kern="1200"/>
            <a:t>Multiply</a:t>
          </a:r>
          <a:r>
            <a:rPr lang="en-US" sz="1400" b="0" i="0" kern="1200"/>
            <a:t> each </a:t>
          </a:r>
          <a:r>
            <a:rPr lang="en-US" sz="1400" b="1" i="0" kern="1200"/>
            <a:t>image</a:t>
          </a:r>
          <a:r>
            <a:rPr lang="en-US" sz="1400" b="0" i="0" kern="1200"/>
            <a:t> pixel by corresponding </a:t>
          </a:r>
          <a:r>
            <a:rPr lang="en-US" sz="1400" b="1" i="0" kern="1200"/>
            <a:t>feature</a:t>
          </a:r>
          <a:r>
            <a:rPr lang="en-US" sz="1400" b="0" i="0" kern="1200"/>
            <a:t> pixel</a:t>
          </a:r>
          <a:endParaRPr lang="en-US" sz="1400" kern="1200"/>
        </a:p>
      </dsp:txBody>
      <dsp:txXfrm>
        <a:off x="2769557" y="1444396"/>
        <a:ext cx="2514897" cy="2112514"/>
      </dsp:txXfrm>
    </dsp:sp>
    <dsp:sp modelId="{4AA3F5AE-E691-4FC2-9A36-88B6D708F8DD}">
      <dsp:nvSpPr>
        <dsp:cNvPr id="0" name=""/>
        <dsp:cNvSpPr/>
      </dsp:nvSpPr>
      <dsp:spPr>
        <a:xfrm>
          <a:off x="3498877" y="458556"/>
          <a:ext cx="1056257" cy="1056257"/>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53562" y="613241"/>
        <a:ext cx="746887" cy="746887"/>
      </dsp:txXfrm>
    </dsp:sp>
    <dsp:sp modelId="{22B2AABB-4432-4516-8882-7754F2D5FE68}">
      <dsp:nvSpPr>
        <dsp:cNvPr id="0" name=""/>
        <dsp:cNvSpPr/>
      </dsp:nvSpPr>
      <dsp:spPr>
        <a:xfrm>
          <a:off x="2769557" y="3627255"/>
          <a:ext cx="2514897"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9D1F43-18F8-4613-B342-546201788E4D}">
      <dsp:nvSpPr>
        <dsp:cNvPr id="0" name=""/>
        <dsp:cNvSpPr/>
      </dsp:nvSpPr>
      <dsp:spPr>
        <a:xfrm>
          <a:off x="5535944" y="106471"/>
          <a:ext cx="2514897" cy="352085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622300">
            <a:lnSpc>
              <a:spcPct val="90000"/>
            </a:lnSpc>
            <a:spcBef>
              <a:spcPct val="0"/>
            </a:spcBef>
            <a:spcAft>
              <a:spcPct val="35000"/>
            </a:spcAft>
            <a:buNone/>
          </a:pPr>
          <a:r>
            <a:rPr lang="en-US" sz="1400" b="1" i="0" kern="1200"/>
            <a:t>Add</a:t>
          </a:r>
          <a:r>
            <a:rPr lang="en-US" sz="1400" b="0" i="0" kern="1200"/>
            <a:t> the values and find the </a:t>
          </a:r>
          <a:r>
            <a:rPr lang="en-US" sz="1400" b="1" i="0" kern="1200"/>
            <a:t>sum</a:t>
          </a:r>
          <a:endParaRPr lang="en-US" sz="1400" kern="1200"/>
        </a:p>
      </dsp:txBody>
      <dsp:txXfrm>
        <a:off x="5535944" y="1444396"/>
        <a:ext cx="2514897" cy="2112514"/>
      </dsp:txXfrm>
    </dsp:sp>
    <dsp:sp modelId="{D335FEE9-B995-4EEC-B86B-D600068E4F3A}">
      <dsp:nvSpPr>
        <dsp:cNvPr id="0" name=""/>
        <dsp:cNvSpPr/>
      </dsp:nvSpPr>
      <dsp:spPr>
        <a:xfrm>
          <a:off x="6265265" y="458556"/>
          <a:ext cx="1056257" cy="1056257"/>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19950" y="613241"/>
        <a:ext cx="746887" cy="746887"/>
      </dsp:txXfrm>
    </dsp:sp>
    <dsp:sp modelId="{7FEF23F3-8028-4C1C-A769-FADAAB912635}">
      <dsp:nvSpPr>
        <dsp:cNvPr id="0" name=""/>
        <dsp:cNvSpPr/>
      </dsp:nvSpPr>
      <dsp:spPr>
        <a:xfrm>
          <a:off x="5535944" y="3627255"/>
          <a:ext cx="2514897"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4CA2A-8D99-41E4-90BC-215597268B3E}">
      <dsp:nvSpPr>
        <dsp:cNvPr id="0" name=""/>
        <dsp:cNvSpPr/>
      </dsp:nvSpPr>
      <dsp:spPr>
        <a:xfrm>
          <a:off x="8302332" y="106471"/>
          <a:ext cx="2514897" cy="352085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622300">
            <a:lnSpc>
              <a:spcPct val="90000"/>
            </a:lnSpc>
            <a:spcBef>
              <a:spcPct val="0"/>
            </a:spcBef>
            <a:spcAft>
              <a:spcPct val="35000"/>
            </a:spcAft>
            <a:buNone/>
          </a:pPr>
          <a:r>
            <a:rPr lang="en-US" sz="1400" b="1" i="0" kern="1200"/>
            <a:t>Divide</a:t>
          </a:r>
          <a:r>
            <a:rPr lang="en-US" sz="1400" b="0" i="0" kern="1200"/>
            <a:t> the sum by the </a:t>
          </a:r>
          <a:r>
            <a:rPr lang="en-US" sz="1400" b="1" i="0" kern="1200"/>
            <a:t>total</a:t>
          </a:r>
          <a:r>
            <a:rPr lang="en-US" sz="1400" b="0" i="0" kern="1200"/>
            <a:t> number of pixels in the </a:t>
          </a:r>
          <a:r>
            <a:rPr lang="en-US" sz="1400" b="1" i="0" kern="1200"/>
            <a:t>feature</a:t>
          </a:r>
          <a:endParaRPr lang="en-US" sz="1400" kern="1200"/>
        </a:p>
      </dsp:txBody>
      <dsp:txXfrm>
        <a:off x="8302332" y="1444396"/>
        <a:ext cx="2514897" cy="2112514"/>
      </dsp:txXfrm>
    </dsp:sp>
    <dsp:sp modelId="{E006A576-C559-455E-9A3C-5FBA8E8B333A}">
      <dsp:nvSpPr>
        <dsp:cNvPr id="0" name=""/>
        <dsp:cNvSpPr/>
      </dsp:nvSpPr>
      <dsp:spPr>
        <a:xfrm>
          <a:off x="9031652" y="458556"/>
          <a:ext cx="1056257" cy="1056257"/>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186337" y="613241"/>
        <a:ext cx="746887" cy="746887"/>
      </dsp:txXfrm>
    </dsp:sp>
    <dsp:sp modelId="{B57E9934-F45C-4E86-AE14-9A7FE5349E49}">
      <dsp:nvSpPr>
        <dsp:cNvPr id="0" name=""/>
        <dsp:cNvSpPr/>
      </dsp:nvSpPr>
      <dsp:spPr>
        <a:xfrm>
          <a:off x="8302332" y="3627255"/>
          <a:ext cx="2514897"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8009C-192A-43DA-B238-DA845114B1A7}">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2334A4-47A5-4406-983E-D5B86AD201D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A85412-4376-4CF1-8131-437FA99FB4D1}">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The objective is to identify (predict) different fashion products from the given images using Convolutional neural network.</a:t>
          </a:r>
          <a:endParaRPr lang="en-US" sz="2300" kern="1200"/>
        </a:p>
      </dsp:txBody>
      <dsp:txXfrm>
        <a:off x="1437631" y="531"/>
        <a:ext cx="9077968" cy="1244702"/>
      </dsp:txXfrm>
    </dsp:sp>
    <dsp:sp modelId="{64286996-38D8-422B-BB9E-8AEC843CA68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AB7709-5C8B-434D-B501-82B50CDD841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A1CD43-1141-4967-A39F-FAF01C9C8293}">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The ‘target’ dataset has 10 class labels, as we can see from above (0 – T-shirt/top, 1 – Trouser,,….9 – Ankle Boot).</a:t>
          </a:r>
          <a:endParaRPr lang="en-US" sz="2300" kern="1200"/>
        </a:p>
      </dsp:txBody>
      <dsp:txXfrm>
        <a:off x="1437631" y="1556410"/>
        <a:ext cx="9077968" cy="1244702"/>
      </dsp:txXfrm>
    </dsp:sp>
    <dsp:sp modelId="{6A00E98E-FD8A-47B1-9B20-86A5D77057F4}">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66557-B803-4F35-819E-0F323D2D19A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70C029-919A-441B-A7CA-6989EDB7D98E}">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Given the images of the articles, we need to classify them into one of these classes, hence, it is essentially a </a:t>
          </a:r>
          <a:r>
            <a:rPr lang="en-US" sz="2300" b="1" i="0" kern="1200"/>
            <a:t>‘Multi-class Classification’</a:t>
          </a:r>
          <a:r>
            <a:rPr lang="en-US" sz="2300" b="0" i="0" kern="1200"/>
            <a:t> problem.</a:t>
          </a:r>
          <a:endParaRPr lang="en-US" sz="2300" kern="1200"/>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A42F7-40CF-4020-B363-F17A300CBA44}">
      <dsp:nvSpPr>
        <dsp:cNvPr id="0" name=""/>
        <dsp:cNvSpPr/>
      </dsp:nvSpPr>
      <dsp:spPr>
        <a:xfrm>
          <a:off x="3170" y="106471"/>
          <a:ext cx="2514897" cy="352085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1155700">
            <a:lnSpc>
              <a:spcPct val="90000"/>
            </a:lnSpc>
            <a:spcBef>
              <a:spcPct val="0"/>
            </a:spcBef>
            <a:spcAft>
              <a:spcPct val="35000"/>
            </a:spcAft>
            <a:buNone/>
          </a:pPr>
          <a:r>
            <a:rPr lang="en-US" sz="2600" b="1" i="0" kern="1200"/>
            <a:t>Import Libraries</a:t>
          </a:r>
          <a:endParaRPr lang="en-US" sz="2600" kern="1200"/>
        </a:p>
      </dsp:txBody>
      <dsp:txXfrm>
        <a:off x="3170" y="1444396"/>
        <a:ext cx="2514897" cy="2112514"/>
      </dsp:txXfrm>
    </dsp:sp>
    <dsp:sp modelId="{B1C5274D-875F-439D-A7FB-8698EEC7D221}">
      <dsp:nvSpPr>
        <dsp:cNvPr id="0" name=""/>
        <dsp:cNvSpPr/>
      </dsp:nvSpPr>
      <dsp:spPr>
        <a:xfrm>
          <a:off x="732490" y="458556"/>
          <a:ext cx="1056257" cy="105625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87175" y="613241"/>
        <a:ext cx="746887" cy="746887"/>
      </dsp:txXfrm>
    </dsp:sp>
    <dsp:sp modelId="{C773F0BE-FFEE-4FAF-9F35-737DDA538328}">
      <dsp:nvSpPr>
        <dsp:cNvPr id="0" name=""/>
        <dsp:cNvSpPr/>
      </dsp:nvSpPr>
      <dsp:spPr>
        <a:xfrm>
          <a:off x="3170" y="3627255"/>
          <a:ext cx="2514897"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2639E8-C6EE-4934-8C34-222669C319DA}">
      <dsp:nvSpPr>
        <dsp:cNvPr id="0" name=""/>
        <dsp:cNvSpPr/>
      </dsp:nvSpPr>
      <dsp:spPr>
        <a:xfrm>
          <a:off x="2769557" y="106471"/>
          <a:ext cx="2514897" cy="3520856"/>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1155700">
            <a:lnSpc>
              <a:spcPct val="90000"/>
            </a:lnSpc>
            <a:spcBef>
              <a:spcPct val="0"/>
            </a:spcBef>
            <a:spcAft>
              <a:spcPct val="35000"/>
            </a:spcAft>
            <a:buNone/>
          </a:pPr>
          <a:r>
            <a:rPr lang="en-US" sz="2600" b="1" i="0" kern="1200"/>
            <a:t>Load Data</a:t>
          </a:r>
          <a:endParaRPr lang="en-US" sz="2600" kern="1200"/>
        </a:p>
      </dsp:txBody>
      <dsp:txXfrm>
        <a:off x="2769557" y="1444396"/>
        <a:ext cx="2514897" cy="2112514"/>
      </dsp:txXfrm>
    </dsp:sp>
    <dsp:sp modelId="{C9BCC0C4-D3E5-4A3B-882F-D1F30B8727EE}">
      <dsp:nvSpPr>
        <dsp:cNvPr id="0" name=""/>
        <dsp:cNvSpPr/>
      </dsp:nvSpPr>
      <dsp:spPr>
        <a:xfrm>
          <a:off x="3498877" y="458556"/>
          <a:ext cx="1056257" cy="1056257"/>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53562" y="613241"/>
        <a:ext cx="746887" cy="746887"/>
      </dsp:txXfrm>
    </dsp:sp>
    <dsp:sp modelId="{E1875D09-F92A-4C1C-9237-B63CD3643D83}">
      <dsp:nvSpPr>
        <dsp:cNvPr id="0" name=""/>
        <dsp:cNvSpPr/>
      </dsp:nvSpPr>
      <dsp:spPr>
        <a:xfrm>
          <a:off x="2769557" y="3627255"/>
          <a:ext cx="2514897"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DAFA5-899C-4F2B-9B77-04ED1964ECE0}">
      <dsp:nvSpPr>
        <dsp:cNvPr id="0" name=""/>
        <dsp:cNvSpPr/>
      </dsp:nvSpPr>
      <dsp:spPr>
        <a:xfrm>
          <a:off x="5535944" y="106471"/>
          <a:ext cx="2514897" cy="3520856"/>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1155700">
            <a:lnSpc>
              <a:spcPct val="90000"/>
            </a:lnSpc>
            <a:spcBef>
              <a:spcPct val="0"/>
            </a:spcBef>
            <a:spcAft>
              <a:spcPct val="35000"/>
            </a:spcAft>
            <a:buNone/>
          </a:pPr>
          <a:r>
            <a:rPr lang="en-US" sz="2600" b="1" i="0" kern="1200"/>
            <a:t>Show Image from Numbers</a:t>
          </a:r>
          <a:endParaRPr lang="en-US" sz="2600" kern="1200"/>
        </a:p>
      </dsp:txBody>
      <dsp:txXfrm>
        <a:off x="5535944" y="1444396"/>
        <a:ext cx="2514897" cy="2112514"/>
      </dsp:txXfrm>
    </dsp:sp>
    <dsp:sp modelId="{11033C51-A6A5-4BBB-867C-4E993F7B13A5}">
      <dsp:nvSpPr>
        <dsp:cNvPr id="0" name=""/>
        <dsp:cNvSpPr/>
      </dsp:nvSpPr>
      <dsp:spPr>
        <a:xfrm>
          <a:off x="6265265" y="458556"/>
          <a:ext cx="1056257" cy="1056257"/>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19950" y="613241"/>
        <a:ext cx="746887" cy="746887"/>
      </dsp:txXfrm>
    </dsp:sp>
    <dsp:sp modelId="{BAAB719E-8A54-4F5F-9AD2-A331963989B2}">
      <dsp:nvSpPr>
        <dsp:cNvPr id="0" name=""/>
        <dsp:cNvSpPr/>
      </dsp:nvSpPr>
      <dsp:spPr>
        <a:xfrm>
          <a:off x="5535944" y="3627255"/>
          <a:ext cx="2514897"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80D9FB-AC06-455E-A985-8DAD8D5942F6}">
      <dsp:nvSpPr>
        <dsp:cNvPr id="0" name=""/>
        <dsp:cNvSpPr/>
      </dsp:nvSpPr>
      <dsp:spPr>
        <a:xfrm>
          <a:off x="8302332" y="106471"/>
          <a:ext cx="2514897" cy="352085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071" tIns="330200" rIns="196071" bIns="330200" numCol="1" spcCol="1270" anchor="t" anchorCtr="0">
          <a:noAutofit/>
        </a:bodyPr>
        <a:lstStyle/>
        <a:p>
          <a:pPr marL="0" lvl="0" indent="0" algn="l" defTabSz="1155700">
            <a:lnSpc>
              <a:spcPct val="90000"/>
            </a:lnSpc>
            <a:spcBef>
              <a:spcPct val="0"/>
            </a:spcBef>
            <a:spcAft>
              <a:spcPct val="35000"/>
            </a:spcAft>
            <a:buNone/>
          </a:pPr>
          <a:r>
            <a:rPr lang="en-US" sz="2600" b="1" i="0" kern="1200"/>
            <a:t>Change Dimension / Feature Scaling</a:t>
          </a:r>
          <a:endParaRPr lang="en-US" sz="2600" kern="1200"/>
        </a:p>
      </dsp:txBody>
      <dsp:txXfrm>
        <a:off x="8302332" y="1444396"/>
        <a:ext cx="2514897" cy="2112514"/>
      </dsp:txXfrm>
    </dsp:sp>
    <dsp:sp modelId="{9AD1C516-80CD-4935-B4C2-CB4E091AA83F}">
      <dsp:nvSpPr>
        <dsp:cNvPr id="0" name=""/>
        <dsp:cNvSpPr/>
      </dsp:nvSpPr>
      <dsp:spPr>
        <a:xfrm>
          <a:off x="9031652" y="458556"/>
          <a:ext cx="1056257" cy="1056257"/>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350" tIns="12700" rIns="8235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186337" y="613241"/>
        <a:ext cx="746887" cy="746887"/>
      </dsp:txXfrm>
    </dsp:sp>
    <dsp:sp modelId="{B8C78049-F44B-4CF5-BA95-DBE01E8E82BF}">
      <dsp:nvSpPr>
        <dsp:cNvPr id="0" name=""/>
        <dsp:cNvSpPr/>
      </dsp:nvSpPr>
      <dsp:spPr>
        <a:xfrm>
          <a:off x="8302332" y="3627255"/>
          <a:ext cx="2514897"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0919C-0B1B-437D-B725-4ABD2D8CFB0D}">
      <dsp:nvSpPr>
        <dsp:cNvPr id="0" name=""/>
        <dsp:cNvSpPr/>
      </dsp:nvSpPr>
      <dsp:spPr>
        <a:xfrm>
          <a:off x="0" y="887184"/>
          <a:ext cx="6263640" cy="11512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b="1" i="0" kern="1200"/>
            <a:t>Test &amp; Evaluate Model</a:t>
          </a:r>
          <a:endParaRPr lang="en-US" sz="4800" kern="1200"/>
        </a:p>
      </dsp:txBody>
      <dsp:txXfrm>
        <a:off x="56201" y="943385"/>
        <a:ext cx="6151238" cy="1038877"/>
      </dsp:txXfrm>
    </dsp:sp>
    <dsp:sp modelId="{274C18C5-9107-4DE7-ACDA-F56AA29C36DF}">
      <dsp:nvSpPr>
        <dsp:cNvPr id="0" name=""/>
        <dsp:cNvSpPr/>
      </dsp:nvSpPr>
      <dsp:spPr>
        <a:xfrm>
          <a:off x="0" y="2176704"/>
          <a:ext cx="6263640" cy="115127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b="1" i="0" kern="1200"/>
            <a:t>Confusion Matrix</a:t>
          </a:r>
          <a:endParaRPr lang="en-US" sz="4800" kern="1200"/>
        </a:p>
      </dsp:txBody>
      <dsp:txXfrm>
        <a:off x="56201" y="2232905"/>
        <a:ext cx="6151238" cy="1038877"/>
      </dsp:txXfrm>
    </dsp:sp>
    <dsp:sp modelId="{01EC56C4-A85B-4633-A87F-98DB5B4832AE}">
      <dsp:nvSpPr>
        <dsp:cNvPr id="0" name=""/>
        <dsp:cNvSpPr/>
      </dsp:nvSpPr>
      <dsp:spPr>
        <a:xfrm>
          <a:off x="0" y="3466224"/>
          <a:ext cx="6263640" cy="11512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IN" sz="4800" b="1" i="0" kern="1200"/>
            <a:t>Classification Report</a:t>
          </a:r>
          <a:endParaRPr lang="en-US" sz="4800" kern="1200"/>
        </a:p>
      </dsp:txBody>
      <dsp:txXfrm>
        <a:off x="56201" y="3522425"/>
        <a:ext cx="6151238" cy="1038877"/>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DCF1-949C-499A-AE8E-7C2FF11DC5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914BA3-C569-4263-8ED5-25D3A384C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FF8D9C-F83B-4441-86BB-196C9AF6A12E}"/>
              </a:ext>
            </a:extLst>
          </p:cNvPr>
          <p:cNvSpPr>
            <a:spLocks noGrp="1"/>
          </p:cNvSpPr>
          <p:nvPr>
            <p:ph type="dt" sz="half" idx="10"/>
          </p:nvPr>
        </p:nvSpPr>
        <p:spPr/>
        <p:txBody>
          <a:bodyPr/>
          <a:lstStyle/>
          <a:p>
            <a:fld id="{258DA9B4-2CA6-4525-A3CF-95D0E43C68F7}" type="datetimeFigureOut">
              <a:rPr lang="en-IN" smtClean="0"/>
              <a:t>03-09-2021</a:t>
            </a:fld>
            <a:endParaRPr lang="en-IN"/>
          </a:p>
        </p:txBody>
      </p:sp>
      <p:sp>
        <p:nvSpPr>
          <p:cNvPr id="5" name="Footer Placeholder 4">
            <a:extLst>
              <a:ext uri="{FF2B5EF4-FFF2-40B4-BE49-F238E27FC236}">
                <a16:creationId xmlns:a16="http://schemas.microsoft.com/office/drawing/2014/main" id="{B455010F-3139-4394-A44E-5C5CC17BB2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EACED-49DF-485F-8C1D-FF1180F26D3E}"/>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0904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729F-8D49-4BFA-838D-21F8405A76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F08998-F0C1-44B2-85BE-CD639A8E3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5B571-8E34-440A-A152-5B6F9B755D1C}"/>
              </a:ext>
            </a:extLst>
          </p:cNvPr>
          <p:cNvSpPr>
            <a:spLocks noGrp="1"/>
          </p:cNvSpPr>
          <p:nvPr>
            <p:ph type="dt" sz="half" idx="10"/>
          </p:nvPr>
        </p:nvSpPr>
        <p:spPr/>
        <p:txBody>
          <a:bodyPr/>
          <a:lstStyle/>
          <a:p>
            <a:fld id="{258DA9B4-2CA6-4525-A3CF-95D0E43C68F7}" type="datetimeFigureOut">
              <a:rPr lang="en-IN" smtClean="0"/>
              <a:t>03-09-2021</a:t>
            </a:fld>
            <a:endParaRPr lang="en-IN"/>
          </a:p>
        </p:txBody>
      </p:sp>
      <p:sp>
        <p:nvSpPr>
          <p:cNvPr id="5" name="Footer Placeholder 4">
            <a:extLst>
              <a:ext uri="{FF2B5EF4-FFF2-40B4-BE49-F238E27FC236}">
                <a16:creationId xmlns:a16="http://schemas.microsoft.com/office/drawing/2014/main" id="{34B69E40-A109-4FAD-A8EC-CC3CDE9A9F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50C8D0-7194-4A3F-8308-1F7B635A31AD}"/>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346773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DDF14-14CF-403C-9AB8-C25810C0F9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D9FF2E-6555-4632-A1FF-574D7339F3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D67AAE-5397-4FB0-A6C3-F9CB7B7727D9}"/>
              </a:ext>
            </a:extLst>
          </p:cNvPr>
          <p:cNvSpPr>
            <a:spLocks noGrp="1"/>
          </p:cNvSpPr>
          <p:nvPr>
            <p:ph type="dt" sz="half" idx="10"/>
          </p:nvPr>
        </p:nvSpPr>
        <p:spPr/>
        <p:txBody>
          <a:bodyPr/>
          <a:lstStyle/>
          <a:p>
            <a:fld id="{258DA9B4-2CA6-4525-A3CF-95D0E43C68F7}" type="datetimeFigureOut">
              <a:rPr lang="en-IN" smtClean="0"/>
              <a:t>03-09-2021</a:t>
            </a:fld>
            <a:endParaRPr lang="en-IN"/>
          </a:p>
        </p:txBody>
      </p:sp>
      <p:sp>
        <p:nvSpPr>
          <p:cNvPr id="5" name="Footer Placeholder 4">
            <a:extLst>
              <a:ext uri="{FF2B5EF4-FFF2-40B4-BE49-F238E27FC236}">
                <a16:creationId xmlns:a16="http://schemas.microsoft.com/office/drawing/2014/main" id="{9EC9D3EE-6F8C-4C4E-AA8D-4D6A5339BF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E01DB3-E5BE-4D8A-926B-F33BEB78266C}"/>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284265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1137-D39C-4634-B0FA-6F69EE3B6A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130C04-C69A-4DCE-961E-CC8C3C6DB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23504E-DDF0-4A3F-A22C-C980785951C3}"/>
              </a:ext>
            </a:extLst>
          </p:cNvPr>
          <p:cNvSpPr>
            <a:spLocks noGrp="1"/>
          </p:cNvSpPr>
          <p:nvPr>
            <p:ph type="dt" sz="half" idx="10"/>
          </p:nvPr>
        </p:nvSpPr>
        <p:spPr/>
        <p:txBody>
          <a:bodyPr/>
          <a:lstStyle/>
          <a:p>
            <a:fld id="{258DA9B4-2CA6-4525-A3CF-95D0E43C68F7}" type="datetimeFigureOut">
              <a:rPr lang="en-IN" smtClean="0"/>
              <a:t>03-09-2021</a:t>
            </a:fld>
            <a:endParaRPr lang="en-IN"/>
          </a:p>
        </p:txBody>
      </p:sp>
      <p:sp>
        <p:nvSpPr>
          <p:cNvPr id="5" name="Footer Placeholder 4">
            <a:extLst>
              <a:ext uri="{FF2B5EF4-FFF2-40B4-BE49-F238E27FC236}">
                <a16:creationId xmlns:a16="http://schemas.microsoft.com/office/drawing/2014/main" id="{08405B1E-CE2C-44E1-B7C1-D34AC122E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4F793-8439-4876-8661-9F10604DD9D6}"/>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62403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3088-583C-4A6B-8D46-2CE98CBDA2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957BF9-C979-4869-8B0A-ACBE51E53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E93E63-442F-46D8-B56C-4F9180730426}"/>
              </a:ext>
            </a:extLst>
          </p:cNvPr>
          <p:cNvSpPr>
            <a:spLocks noGrp="1"/>
          </p:cNvSpPr>
          <p:nvPr>
            <p:ph type="dt" sz="half" idx="10"/>
          </p:nvPr>
        </p:nvSpPr>
        <p:spPr/>
        <p:txBody>
          <a:bodyPr/>
          <a:lstStyle/>
          <a:p>
            <a:fld id="{258DA9B4-2CA6-4525-A3CF-95D0E43C68F7}" type="datetimeFigureOut">
              <a:rPr lang="en-IN" smtClean="0"/>
              <a:t>03-09-2021</a:t>
            </a:fld>
            <a:endParaRPr lang="en-IN"/>
          </a:p>
        </p:txBody>
      </p:sp>
      <p:sp>
        <p:nvSpPr>
          <p:cNvPr id="5" name="Footer Placeholder 4">
            <a:extLst>
              <a:ext uri="{FF2B5EF4-FFF2-40B4-BE49-F238E27FC236}">
                <a16:creationId xmlns:a16="http://schemas.microsoft.com/office/drawing/2014/main" id="{3208F152-544F-476B-B3E3-B97F6BBD4B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96B43-A2A2-4ACB-A399-41FA2FCC3D71}"/>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38171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045D-5D88-4670-8DA7-759AF10372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2020A9-D451-42A9-BA03-4FA4D72194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86876E-985E-4014-B920-5C301D0F7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2282C8-40ED-4298-89E4-97CECFD088D1}"/>
              </a:ext>
            </a:extLst>
          </p:cNvPr>
          <p:cNvSpPr>
            <a:spLocks noGrp="1"/>
          </p:cNvSpPr>
          <p:nvPr>
            <p:ph type="dt" sz="half" idx="10"/>
          </p:nvPr>
        </p:nvSpPr>
        <p:spPr/>
        <p:txBody>
          <a:bodyPr/>
          <a:lstStyle/>
          <a:p>
            <a:fld id="{258DA9B4-2CA6-4525-A3CF-95D0E43C68F7}" type="datetimeFigureOut">
              <a:rPr lang="en-IN" smtClean="0"/>
              <a:t>03-09-2021</a:t>
            </a:fld>
            <a:endParaRPr lang="en-IN"/>
          </a:p>
        </p:txBody>
      </p:sp>
      <p:sp>
        <p:nvSpPr>
          <p:cNvPr id="6" name="Footer Placeholder 5">
            <a:extLst>
              <a:ext uri="{FF2B5EF4-FFF2-40B4-BE49-F238E27FC236}">
                <a16:creationId xmlns:a16="http://schemas.microsoft.com/office/drawing/2014/main" id="{77CD127F-0412-4540-B64F-96B769395B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191579-AD44-49E9-8BFD-192773BC5BB6}"/>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68862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E87E-2AC9-4803-A851-6D3CD73804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83BD92-1C54-480D-B85E-2A9B9971E1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F62E3B-130F-4270-B113-0BC757ADC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F2DBC4-8284-470E-AFDF-0486F712D9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A3EA5-1E3A-44AF-A879-BBB3945B77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A0FA11-2E66-4CBC-A27A-C2A5AB38FA1D}"/>
              </a:ext>
            </a:extLst>
          </p:cNvPr>
          <p:cNvSpPr>
            <a:spLocks noGrp="1"/>
          </p:cNvSpPr>
          <p:nvPr>
            <p:ph type="dt" sz="half" idx="10"/>
          </p:nvPr>
        </p:nvSpPr>
        <p:spPr/>
        <p:txBody>
          <a:bodyPr/>
          <a:lstStyle/>
          <a:p>
            <a:fld id="{258DA9B4-2CA6-4525-A3CF-95D0E43C68F7}" type="datetimeFigureOut">
              <a:rPr lang="en-IN" smtClean="0"/>
              <a:t>03-09-2021</a:t>
            </a:fld>
            <a:endParaRPr lang="en-IN"/>
          </a:p>
        </p:txBody>
      </p:sp>
      <p:sp>
        <p:nvSpPr>
          <p:cNvPr id="8" name="Footer Placeholder 7">
            <a:extLst>
              <a:ext uri="{FF2B5EF4-FFF2-40B4-BE49-F238E27FC236}">
                <a16:creationId xmlns:a16="http://schemas.microsoft.com/office/drawing/2014/main" id="{AA1A5250-2C21-4F20-B44F-10D139CC1C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F72D50-4F6E-4450-8278-DC48032C769A}"/>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19700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34EE-1E04-4C1A-8E18-0D7FCE6240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2EEAE2-41C6-4079-A246-6E9545B00EE2}"/>
              </a:ext>
            </a:extLst>
          </p:cNvPr>
          <p:cNvSpPr>
            <a:spLocks noGrp="1"/>
          </p:cNvSpPr>
          <p:nvPr>
            <p:ph type="dt" sz="half" idx="10"/>
          </p:nvPr>
        </p:nvSpPr>
        <p:spPr/>
        <p:txBody>
          <a:bodyPr/>
          <a:lstStyle/>
          <a:p>
            <a:fld id="{258DA9B4-2CA6-4525-A3CF-95D0E43C68F7}" type="datetimeFigureOut">
              <a:rPr lang="en-IN" smtClean="0"/>
              <a:t>03-09-2021</a:t>
            </a:fld>
            <a:endParaRPr lang="en-IN"/>
          </a:p>
        </p:txBody>
      </p:sp>
      <p:sp>
        <p:nvSpPr>
          <p:cNvPr id="4" name="Footer Placeholder 3">
            <a:extLst>
              <a:ext uri="{FF2B5EF4-FFF2-40B4-BE49-F238E27FC236}">
                <a16:creationId xmlns:a16="http://schemas.microsoft.com/office/drawing/2014/main" id="{2506CD15-F428-4DBB-999A-EDF8D5E4AA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41E299-E369-40D2-ABE5-C4F1AB5C5B67}"/>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226016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0F778-A812-487A-9A5A-803E0F57E6BA}"/>
              </a:ext>
            </a:extLst>
          </p:cNvPr>
          <p:cNvSpPr>
            <a:spLocks noGrp="1"/>
          </p:cNvSpPr>
          <p:nvPr>
            <p:ph type="dt" sz="half" idx="10"/>
          </p:nvPr>
        </p:nvSpPr>
        <p:spPr/>
        <p:txBody>
          <a:bodyPr/>
          <a:lstStyle/>
          <a:p>
            <a:fld id="{258DA9B4-2CA6-4525-A3CF-95D0E43C68F7}" type="datetimeFigureOut">
              <a:rPr lang="en-IN" smtClean="0"/>
              <a:t>03-09-2021</a:t>
            </a:fld>
            <a:endParaRPr lang="en-IN"/>
          </a:p>
        </p:txBody>
      </p:sp>
      <p:sp>
        <p:nvSpPr>
          <p:cNvPr id="3" name="Footer Placeholder 2">
            <a:extLst>
              <a:ext uri="{FF2B5EF4-FFF2-40B4-BE49-F238E27FC236}">
                <a16:creationId xmlns:a16="http://schemas.microsoft.com/office/drawing/2014/main" id="{048DAC0E-9256-44AE-9B22-825A5DC7F7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18EB79-D86E-430D-991F-0FD1F81DD218}"/>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65241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C61-0AC3-416C-BA41-4466AB569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AD662B-D6FF-48B9-A1A3-D6BAC1F60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42B784-A122-4D28-B795-BD7273E1E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71F31-2DAC-4A99-B8D6-1111925ABCF7}"/>
              </a:ext>
            </a:extLst>
          </p:cNvPr>
          <p:cNvSpPr>
            <a:spLocks noGrp="1"/>
          </p:cNvSpPr>
          <p:nvPr>
            <p:ph type="dt" sz="half" idx="10"/>
          </p:nvPr>
        </p:nvSpPr>
        <p:spPr/>
        <p:txBody>
          <a:bodyPr/>
          <a:lstStyle/>
          <a:p>
            <a:fld id="{258DA9B4-2CA6-4525-A3CF-95D0E43C68F7}" type="datetimeFigureOut">
              <a:rPr lang="en-IN" smtClean="0"/>
              <a:t>03-09-2021</a:t>
            </a:fld>
            <a:endParaRPr lang="en-IN"/>
          </a:p>
        </p:txBody>
      </p:sp>
      <p:sp>
        <p:nvSpPr>
          <p:cNvPr id="6" name="Footer Placeholder 5">
            <a:extLst>
              <a:ext uri="{FF2B5EF4-FFF2-40B4-BE49-F238E27FC236}">
                <a16:creationId xmlns:a16="http://schemas.microsoft.com/office/drawing/2014/main" id="{CF78C1F4-39E7-4920-AA0A-99E6A84A07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CE8308-0EFC-40E8-A254-C27D1DE3F733}"/>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286209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EDFB-C08B-4A6A-B9FC-73CCA7C69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D64239-52C7-43D9-9AC6-C36221DE4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0C3EA7-CBD5-45E6-AD1C-A6DD87EB1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D9B71-5241-4F76-A0A3-BADFF28014B3}"/>
              </a:ext>
            </a:extLst>
          </p:cNvPr>
          <p:cNvSpPr>
            <a:spLocks noGrp="1"/>
          </p:cNvSpPr>
          <p:nvPr>
            <p:ph type="dt" sz="half" idx="10"/>
          </p:nvPr>
        </p:nvSpPr>
        <p:spPr/>
        <p:txBody>
          <a:bodyPr/>
          <a:lstStyle/>
          <a:p>
            <a:fld id="{258DA9B4-2CA6-4525-A3CF-95D0E43C68F7}" type="datetimeFigureOut">
              <a:rPr lang="en-IN" smtClean="0"/>
              <a:t>03-09-2021</a:t>
            </a:fld>
            <a:endParaRPr lang="en-IN"/>
          </a:p>
        </p:txBody>
      </p:sp>
      <p:sp>
        <p:nvSpPr>
          <p:cNvPr id="6" name="Footer Placeholder 5">
            <a:extLst>
              <a:ext uri="{FF2B5EF4-FFF2-40B4-BE49-F238E27FC236}">
                <a16:creationId xmlns:a16="http://schemas.microsoft.com/office/drawing/2014/main" id="{E7D2DD93-752E-4B84-AB4F-FA4D407117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5777C5-8A0C-4760-9DD0-9B5E6A15140E}"/>
              </a:ext>
            </a:extLst>
          </p:cNvPr>
          <p:cNvSpPr>
            <a:spLocks noGrp="1"/>
          </p:cNvSpPr>
          <p:nvPr>
            <p:ph type="sldNum" sz="quarter" idx="12"/>
          </p:nvPr>
        </p:nvSpPr>
        <p:spPr/>
        <p:txBody>
          <a:bodyPr/>
          <a:lstStyle/>
          <a:p>
            <a:fld id="{30599968-381C-49E8-B494-0B3CB9270BDD}" type="slidenum">
              <a:rPr lang="en-IN" smtClean="0"/>
              <a:t>‹#›</a:t>
            </a:fld>
            <a:endParaRPr lang="en-IN"/>
          </a:p>
        </p:txBody>
      </p:sp>
    </p:spTree>
    <p:extLst>
      <p:ext uri="{BB962C8B-B14F-4D97-AF65-F5344CB8AC3E}">
        <p14:creationId xmlns:p14="http://schemas.microsoft.com/office/powerpoint/2010/main" val="116760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D39129-EDD0-471E-A6DC-C4FA0509D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02F4EB-4BD9-41F5-ABB3-32A622D353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02533-0402-4B55-91D6-0195E362B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DA9B4-2CA6-4525-A3CF-95D0E43C68F7}" type="datetimeFigureOut">
              <a:rPr lang="en-IN" smtClean="0"/>
              <a:t>03-09-2021</a:t>
            </a:fld>
            <a:endParaRPr lang="en-IN"/>
          </a:p>
        </p:txBody>
      </p:sp>
      <p:sp>
        <p:nvSpPr>
          <p:cNvPr id="5" name="Footer Placeholder 4">
            <a:extLst>
              <a:ext uri="{FF2B5EF4-FFF2-40B4-BE49-F238E27FC236}">
                <a16:creationId xmlns:a16="http://schemas.microsoft.com/office/drawing/2014/main" id="{E759C235-1B5C-4D06-93D5-66BD85B07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75B29F-58CB-4473-9B93-10012C946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99968-381C-49E8-B494-0B3CB9270BDD}" type="slidenum">
              <a:rPr lang="en-IN" smtClean="0"/>
              <a:t>‹#›</a:t>
            </a:fld>
            <a:endParaRPr lang="en-IN"/>
          </a:p>
        </p:txBody>
      </p:sp>
    </p:spTree>
    <p:extLst>
      <p:ext uri="{BB962C8B-B14F-4D97-AF65-F5344CB8AC3E}">
        <p14:creationId xmlns:p14="http://schemas.microsoft.com/office/powerpoint/2010/main" val="4053955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D7B02-FE76-477F-AAEA-434CF2717531}"/>
              </a:ext>
            </a:extLst>
          </p:cNvPr>
          <p:cNvSpPr>
            <a:spLocks noGrp="1"/>
          </p:cNvSpPr>
          <p:nvPr>
            <p:ph type="ctrTitle"/>
          </p:nvPr>
        </p:nvSpPr>
        <p:spPr>
          <a:xfrm>
            <a:off x="2381534" y="1344304"/>
            <a:ext cx="7451678" cy="2843702"/>
          </a:xfrm>
        </p:spPr>
        <p:txBody>
          <a:bodyPr>
            <a:normAutofit/>
          </a:bodyPr>
          <a:lstStyle/>
          <a:p>
            <a:r>
              <a:rPr lang="en-US" sz="5400">
                <a:solidFill>
                  <a:schemeClr val="bg1"/>
                </a:solidFill>
              </a:rPr>
              <a:t>Deep learning project</a:t>
            </a:r>
            <a:endParaRPr lang="en-IN" sz="5400">
              <a:solidFill>
                <a:schemeClr val="bg1"/>
              </a:solidFill>
            </a:endParaRPr>
          </a:p>
        </p:txBody>
      </p:sp>
      <p:sp>
        <p:nvSpPr>
          <p:cNvPr id="3" name="Subtitle 2">
            <a:extLst>
              <a:ext uri="{FF2B5EF4-FFF2-40B4-BE49-F238E27FC236}">
                <a16:creationId xmlns:a16="http://schemas.microsoft.com/office/drawing/2014/main" id="{1BD59398-BE7F-482D-91BF-F7C4F46CEA61}"/>
              </a:ext>
            </a:extLst>
          </p:cNvPr>
          <p:cNvSpPr>
            <a:spLocks noGrp="1"/>
          </p:cNvSpPr>
          <p:nvPr>
            <p:ph type="subTitle" idx="1"/>
          </p:nvPr>
        </p:nvSpPr>
        <p:spPr>
          <a:xfrm>
            <a:off x="2886765" y="4414123"/>
            <a:ext cx="6418471" cy="1432109"/>
          </a:xfrm>
        </p:spPr>
        <p:txBody>
          <a:bodyPr>
            <a:normAutofit/>
          </a:bodyPr>
          <a:lstStyle/>
          <a:p>
            <a:r>
              <a:rPr lang="en-US" sz="2000" dirty="0">
                <a:solidFill>
                  <a:schemeClr val="bg1"/>
                </a:solidFill>
              </a:rPr>
              <a:t>Fashion MNIST Classification</a:t>
            </a:r>
            <a:endParaRPr lang="en-IN" sz="2000" dirty="0">
              <a:solidFill>
                <a:schemeClr val="bg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579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322FC2-E439-4F41-9A4E-2CE86750F9A7}"/>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kern="1200">
                <a:solidFill>
                  <a:schemeClr val="tx1"/>
                </a:solidFill>
                <a:latin typeface="+mj-lt"/>
                <a:ea typeface="+mj-ea"/>
                <a:cs typeface="+mj-cs"/>
              </a:rPr>
              <a:t>Example of CNN :</a:t>
            </a:r>
          </a:p>
        </p:txBody>
      </p:sp>
      <p:sp>
        <p:nvSpPr>
          <p:cNvPr id="7" name="TextBox 6">
            <a:extLst>
              <a:ext uri="{FF2B5EF4-FFF2-40B4-BE49-F238E27FC236}">
                <a16:creationId xmlns:a16="http://schemas.microsoft.com/office/drawing/2014/main" id="{596E1D40-BAD7-42E3-9A73-2493DAADD60C}"/>
              </a:ext>
            </a:extLst>
          </p:cNvPr>
          <p:cNvSpPr txBox="1"/>
          <p:nvPr/>
        </p:nvSpPr>
        <p:spPr>
          <a:xfrm>
            <a:off x="838200" y="2191807"/>
            <a:ext cx="4936067" cy="398515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So  the </a:t>
            </a:r>
            <a:r>
              <a:rPr lang="en-US" sz="2000" b="1" i="0" dirty="0">
                <a:effectLst/>
              </a:rPr>
              <a:t>computer understands</a:t>
            </a:r>
            <a:r>
              <a:rPr lang="en-US" sz="2000" b="0" i="0" dirty="0">
                <a:effectLst/>
              </a:rPr>
              <a:t> every pixel. In this case, the </a:t>
            </a:r>
            <a:r>
              <a:rPr lang="en-US" sz="2000" b="1" i="0" dirty="0">
                <a:effectLst/>
              </a:rPr>
              <a:t>white</a:t>
            </a:r>
            <a:r>
              <a:rPr lang="en-US" sz="2000" b="0" i="0" dirty="0">
                <a:effectLst/>
              </a:rPr>
              <a:t> pixels are said to be </a:t>
            </a:r>
            <a:r>
              <a:rPr lang="en-US" sz="2000" b="1" i="0" dirty="0">
                <a:effectLst/>
              </a:rPr>
              <a:t>-1</a:t>
            </a:r>
            <a:r>
              <a:rPr lang="en-US" sz="2000" b="0" i="0" dirty="0">
                <a:effectLst/>
              </a:rPr>
              <a:t> while the </a:t>
            </a:r>
            <a:r>
              <a:rPr lang="en-US" sz="2000" b="1" i="0" dirty="0">
                <a:effectLst/>
              </a:rPr>
              <a:t>black</a:t>
            </a:r>
            <a:r>
              <a:rPr lang="en-US" sz="2000" b="0" i="0" dirty="0">
                <a:effectLst/>
              </a:rPr>
              <a:t> ones are </a:t>
            </a:r>
            <a:r>
              <a:rPr lang="en-US" sz="2000" b="1" i="0" dirty="0">
                <a:effectLst/>
              </a:rPr>
              <a:t>1.</a:t>
            </a:r>
            <a:r>
              <a:rPr lang="en-US" sz="2000" b="0" i="0" dirty="0">
                <a:effectLst/>
              </a:rPr>
              <a:t> This is just the way we’ve implemented to </a:t>
            </a:r>
            <a:r>
              <a:rPr lang="en-US" sz="2000" b="1" i="0" dirty="0">
                <a:effectLst/>
              </a:rPr>
              <a:t>differentiate the pixels</a:t>
            </a:r>
            <a:r>
              <a:rPr lang="en-US" sz="2000" b="0" i="0" dirty="0">
                <a:effectLst/>
              </a:rPr>
              <a:t> in a basic binary classification.</a:t>
            </a:r>
            <a:endParaRPr lang="en-US" sz="2000" dirty="0"/>
          </a:p>
        </p:txBody>
      </p:sp>
      <p:pic>
        <p:nvPicPr>
          <p:cNvPr id="5" name="Content Placeholder 4" descr="A picture containing white&#10;&#10;Description automatically generated">
            <a:extLst>
              <a:ext uri="{FF2B5EF4-FFF2-40B4-BE49-F238E27FC236}">
                <a16:creationId xmlns:a16="http://schemas.microsoft.com/office/drawing/2014/main" id="{3174CEBA-0483-49C2-8F42-3339C8D2E4D1}"/>
              </a:ext>
            </a:extLst>
          </p:cNvPr>
          <p:cNvPicPr>
            <a:picLocks noGrp="1" noChangeAspect="1"/>
          </p:cNvPicPr>
          <p:nvPr>
            <p:ph idx="1"/>
          </p:nvPr>
        </p:nvPicPr>
        <p:blipFill>
          <a:blip r:embed="rId2"/>
          <a:stretch>
            <a:fillRect/>
          </a:stretch>
        </p:blipFill>
        <p:spPr>
          <a:xfrm>
            <a:off x="6665576" y="2191807"/>
            <a:ext cx="4440285" cy="3985156"/>
          </a:xfrm>
          <a:prstGeom prst="rect">
            <a:avLst/>
          </a:prstGeom>
        </p:spPr>
      </p:pic>
    </p:spTree>
    <p:extLst>
      <p:ext uri="{BB962C8B-B14F-4D97-AF65-F5344CB8AC3E}">
        <p14:creationId xmlns:p14="http://schemas.microsoft.com/office/powerpoint/2010/main" val="6436371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5" name="Straight Connector 3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78FBDFC-07DD-4DC1-B4AE-74CD7B862386}"/>
              </a:ext>
            </a:extLst>
          </p:cNvPr>
          <p:cNvSpPr>
            <a:spLocks noGrp="1"/>
          </p:cNvSpPr>
          <p:nvPr>
            <p:ph type="title"/>
          </p:nvPr>
        </p:nvSpPr>
        <p:spPr>
          <a:xfrm>
            <a:off x="630935" y="4018137"/>
            <a:ext cx="5071221" cy="2129586"/>
          </a:xfrm>
          <a:noFill/>
        </p:spPr>
        <p:txBody>
          <a:bodyPr vert="horz" lIns="91440" tIns="45720" rIns="91440" bIns="45720" rtlCol="0" anchor="t">
            <a:normAutofit/>
          </a:bodyPr>
          <a:lstStyle/>
          <a:p>
            <a:r>
              <a:rPr lang="en-US" sz="4800" kern="1200">
                <a:solidFill>
                  <a:schemeClr val="bg1"/>
                </a:solidFill>
                <a:latin typeface="+mj-lt"/>
                <a:ea typeface="+mj-ea"/>
                <a:cs typeface="+mj-cs"/>
              </a:rPr>
              <a:t>Example of CNN </a:t>
            </a:r>
          </a:p>
        </p:txBody>
      </p:sp>
      <p:pic>
        <p:nvPicPr>
          <p:cNvPr id="5" name="Content Placeholder 4" descr="A black and white keyboard&#10;&#10;Description automatically generated with low confidence">
            <a:extLst>
              <a:ext uri="{FF2B5EF4-FFF2-40B4-BE49-F238E27FC236}">
                <a16:creationId xmlns:a16="http://schemas.microsoft.com/office/drawing/2014/main" id="{95B0BB33-BA6D-4326-A01C-EC0D8339EFF7}"/>
              </a:ext>
            </a:extLst>
          </p:cNvPr>
          <p:cNvPicPr>
            <a:picLocks noGrp="1" noChangeAspect="1"/>
          </p:cNvPicPr>
          <p:nvPr>
            <p:ph idx="1"/>
          </p:nvPr>
        </p:nvPicPr>
        <p:blipFill>
          <a:blip r:embed="rId2"/>
          <a:stretch>
            <a:fillRect/>
          </a:stretch>
        </p:blipFill>
        <p:spPr>
          <a:xfrm>
            <a:off x="631359" y="840805"/>
            <a:ext cx="10843065" cy="2819195"/>
          </a:xfrm>
          <a:prstGeom prst="rect">
            <a:avLst/>
          </a:prstGeom>
        </p:spPr>
      </p:pic>
      <p:grpSp>
        <p:nvGrpSpPr>
          <p:cNvPr id="40" name="Group 39">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1" name="Straight Connector 40">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Oval 45">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3E1138B-D903-46C2-9E7A-6EB3E0A55E5A}"/>
              </a:ext>
            </a:extLst>
          </p:cNvPr>
          <p:cNvSpPr txBox="1"/>
          <p:nvPr/>
        </p:nvSpPr>
        <p:spPr>
          <a:xfrm>
            <a:off x="5925304" y="4018143"/>
            <a:ext cx="5549111" cy="2129599"/>
          </a:xfrm>
          <a:prstGeom prst="rect">
            <a:avLst/>
          </a:prstGeom>
          <a:noFill/>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0" i="0">
                <a:solidFill>
                  <a:schemeClr val="bg1"/>
                </a:solidFill>
                <a:effectLst/>
              </a:rPr>
              <a:t>Now if we would just </a:t>
            </a:r>
            <a:r>
              <a:rPr lang="en-US" b="1" i="0">
                <a:solidFill>
                  <a:schemeClr val="bg1"/>
                </a:solidFill>
                <a:effectLst/>
              </a:rPr>
              <a:t>normally search</a:t>
            </a:r>
            <a:r>
              <a:rPr lang="en-US" b="0" i="0">
                <a:solidFill>
                  <a:schemeClr val="bg1"/>
                </a:solidFill>
                <a:effectLst/>
              </a:rPr>
              <a:t> and </a:t>
            </a:r>
            <a:r>
              <a:rPr lang="en-US" b="1" i="0">
                <a:solidFill>
                  <a:schemeClr val="bg1"/>
                </a:solidFill>
                <a:effectLst/>
              </a:rPr>
              <a:t>compare</a:t>
            </a:r>
            <a:r>
              <a:rPr lang="en-US" b="0" i="0">
                <a:solidFill>
                  <a:schemeClr val="bg1"/>
                </a:solidFill>
                <a:effectLst/>
              </a:rPr>
              <a:t> the </a:t>
            </a:r>
            <a:r>
              <a:rPr lang="en-US" b="1" i="0">
                <a:solidFill>
                  <a:schemeClr val="bg1"/>
                </a:solidFill>
                <a:effectLst/>
              </a:rPr>
              <a:t>values</a:t>
            </a:r>
            <a:r>
              <a:rPr lang="en-US" b="0" i="0">
                <a:solidFill>
                  <a:schemeClr val="bg1"/>
                </a:solidFill>
                <a:effectLst/>
              </a:rPr>
              <a:t> between a normal image and another </a:t>
            </a:r>
            <a:r>
              <a:rPr lang="en-US" b="1" i="0">
                <a:solidFill>
                  <a:schemeClr val="bg1"/>
                </a:solidFill>
                <a:effectLst/>
              </a:rPr>
              <a:t>‘x’ rendition,</a:t>
            </a:r>
            <a:r>
              <a:rPr lang="en-US" b="0" i="0">
                <a:solidFill>
                  <a:schemeClr val="bg1"/>
                </a:solidFill>
                <a:effectLst/>
              </a:rPr>
              <a:t> we would get a </a:t>
            </a:r>
            <a:r>
              <a:rPr lang="en-US" b="1" i="0">
                <a:solidFill>
                  <a:schemeClr val="bg1"/>
                </a:solidFill>
                <a:effectLst/>
              </a:rPr>
              <a:t>lot</a:t>
            </a:r>
            <a:r>
              <a:rPr lang="en-US" b="0" i="0">
                <a:solidFill>
                  <a:schemeClr val="bg1"/>
                </a:solidFill>
                <a:effectLst/>
              </a:rPr>
              <a:t> of </a:t>
            </a:r>
            <a:r>
              <a:rPr lang="en-US" b="1" i="0">
                <a:solidFill>
                  <a:schemeClr val="bg1"/>
                </a:solidFill>
                <a:effectLst/>
              </a:rPr>
              <a:t>missing pixels.</a:t>
            </a:r>
            <a:endParaRPr lang="en-US">
              <a:solidFill>
                <a:schemeClr val="bg1"/>
              </a:solidFill>
            </a:endParaRPr>
          </a:p>
        </p:txBody>
      </p:sp>
    </p:spTree>
    <p:extLst>
      <p:ext uri="{BB962C8B-B14F-4D97-AF65-F5344CB8AC3E}">
        <p14:creationId xmlns:p14="http://schemas.microsoft.com/office/powerpoint/2010/main" val="298108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6C74AB-5F14-4C8F-A983-7915544CD6BF}"/>
              </a:ext>
            </a:extLst>
          </p:cNvPr>
          <p:cNvSpPr>
            <a:spLocks noGrp="1"/>
          </p:cNvSpPr>
          <p:nvPr>
            <p:ph type="title"/>
          </p:nvPr>
        </p:nvSpPr>
        <p:spPr>
          <a:xfrm>
            <a:off x="833002" y="448253"/>
            <a:ext cx="10520702" cy="1325563"/>
          </a:xfrm>
        </p:spPr>
        <p:txBody>
          <a:bodyPr vert="horz" lIns="91440" tIns="45720" rIns="91440" bIns="45720" rtlCol="0" anchor="ctr">
            <a:normAutofit/>
          </a:bodyPr>
          <a:lstStyle/>
          <a:p>
            <a:r>
              <a:rPr lang="en-US" kern="1200">
                <a:solidFill>
                  <a:schemeClr val="tx1"/>
                </a:solidFill>
                <a:latin typeface="+mj-lt"/>
                <a:ea typeface="+mj-ea"/>
                <a:cs typeface="+mj-cs"/>
              </a:rPr>
              <a:t>How do we fix the previous issue ?</a:t>
            </a:r>
          </a:p>
        </p:txBody>
      </p:sp>
      <p:sp>
        <p:nvSpPr>
          <p:cNvPr id="7" name="TextBox 6">
            <a:extLst>
              <a:ext uri="{FF2B5EF4-FFF2-40B4-BE49-F238E27FC236}">
                <a16:creationId xmlns:a16="http://schemas.microsoft.com/office/drawing/2014/main" id="{4E44807E-24CA-4CAC-8642-612F28575289}"/>
              </a:ext>
            </a:extLst>
          </p:cNvPr>
          <p:cNvSpPr txBox="1"/>
          <p:nvPr/>
        </p:nvSpPr>
        <p:spPr>
          <a:xfrm>
            <a:off x="838200" y="2191807"/>
            <a:ext cx="4936067" cy="398515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We take </a:t>
            </a:r>
            <a:r>
              <a:rPr lang="en-US" sz="2000" b="1" i="0" dirty="0">
                <a:effectLst/>
              </a:rPr>
              <a:t>small patches</a:t>
            </a:r>
            <a:r>
              <a:rPr lang="en-US" sz="2000" b="0" i="0" dirty="0">
                <a:effectLst/>
              </a:rPr>
              <a:t> of the pixels called </a:t>
            </a:r>
            <a:r>
              <a:rPr lang="en-US" sz="2000" b="1" i="0" dirty="0">
                <a:effectLst/>
              </a:rPr>
              <a:t>filters</a:t>
            </a:r>
            <a:r>
              <a:rPr lang="en-US" sz="2000" b="0" i="0" dirty="0">
                <a:effectLst/>
              </a:rPr>
              <a:t> and try to </a:t>
            </a:r>
            <a:r>
              <a:rPr lang="en-US" sz="2000" b="1" i="0" dirty="0">
                <a:effectLst/>
              </a:rPr>
              <a:t>match</a:t>
            </a:r>
            <a:r>
              <a:rPr lang="en-US" sz="2000" b="0" i="0" dirty="0">
                <a:effectLst/>
              </a:rPr>
              <a:t> them in the corresponding </a:t>
            </a:r>
            <a:r>
              <a:rPr lang="en-US" sz="2000" b="1" i="0" dirty="0">
                <a:effectLst/>
              </a:rPr>
              <a:t>nearby</a:t>
            </a:r>
            <a:r>
              <a:rPr lang="en-US" sz="2000" b="0" i="0" dirty="0">
                <a:effectLst/>
              </a:rPr>
              <a:t> locations to see if we get a </a:t>
            </a:r>
            <a:r>
              <a:rPr lang="en-US" sz="2000" b="1" i="0" dirty="0">
                <a:effectLst/>
              </a:rPr>
              <a:t>match.</a:t>
            </a:r>
            <a:r>
              <a:rPr lang="en-US" sz="2000" b="0" i="0" dirty="0">
                <a:effectLst/>
              </a:rPr>
              <a:t> By doing this, the Convolutional Neural Network </a:t>
            </a:r>
            <a:r>
              <a:rPr lang="en-US" sz="2000" b="1" i="0" dirty="0">
                <a:effectLst/>
              </a:rPr>
              <a:t>gets a lot better</a:t>
            </a:r>
            <a:r>
              <a:rPr lang="en-US" sz="2000" b="0" i="0" dirty="0">
                <a:effectLst/>
              </a:rPr>
              <a:t> at seeing </a:t>
            </a:r>
            <a:r>
              <a:rPr lang="en-US" sz="2000" b="1" i="0" dirty="0">
                <a:effectLst/>
              </a:rPr>
              <a:t>similarity</a:t>
            </a:r>
            <a:r>
              <a:rPr lang="en-US" sz="2000" b="0" i="0" dirty="0">
                <a:effectLst/>
              </a:rPr>
              <a:t> than directly trying to match the </a:t>
            </a:r>
            <a:r>
              <a:rPr lang="en-US" sz="2000" b="1" i="0" dirty="0">
                <a:effectLst/>
              </a:rPr>
              <a:t>entire image.</a:t>
            </a:r>
            <a:endParaRPr lang="en-US" sz="2000" dirty="0"/>
          </a:p>
        </p:txBody>
      </p:sp>
      <p:pic>
        <p:nvPicPr>
          <p:cNvPr id="5" name="Content Placeholder 4" descr="Diagram&#10;&#10;Description automatically generated">
            <a:extLst>
              <a:ext uri="{FF2B5EF4-FFF2-40B4-BE49-F238E27FC236}">
                <a16:creationId xmlns:a16="http://schemas.microsoft.com/office/drawing/2014/main" id="{EFF19F65-8262-4C3F-B865-DA58A624F770}"/>
              </a:ext>
            </a:extLst>
          </p:cNvPr>
          <p:cNvPicPr>
            <a:picLocks noGrp="1" noChangeAspect="1"/>
          </p:cNvPicPr>
          <p:nvPr>
            <p:ph idx="1"/>
          </p:nvPr>
        </p:nvPicPr>
        <p:blipFill>
          <a:blip r:embed="rId2"/>
          <a:stretch>
            <a:fillRect/>
          </a:stretch>
        </p:blipFill>
        <p:spPr>
          <a:xfrm>
            <a:off x="6417734" y="2575980"/>
            <a:ext cx="4935970" cy="1739928"/>
          </a:xfrm>
          <a:prstGeom prst="rect">
            <a:avLst/>
          </a:prstGeom>
        </p:spPr>
      </p:pic>
    </p:spTree>
    <p:extLst>
      <p:ext uri="{BB962C8B-B14F-4D97-AF65-F5344CB8AC3E}">
        <p14:creationId xmlns:p14="http://schemas.microsoft.com/office/powerpoint/2010/main" val="220449003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83D5A8-0592-443F-B205-255E064C1518}"/>
              </a:ext>
            </a:extLst>
          </p:cNvPr>
          <p:cNvSpPr>
            <a:spLocks noGrp="1"/>
          </p:cNvSpPr>
          <p:nvPr>
            <p:ph type="title"/>
          </p:nvPr>
        </p:nvSpPr>
        <p:spPr>
          <a:xfrm>
            <a:off x="833002" y="365125"/>
            <a:ext cx="3973667" cy="5811837"/>
          </a:xfrm>
        </p:spPr>
        <p:txBody>
          <a:bodyPr>
            <a:normAutofit/>
          </a:bodyPr>
          <a:lstStyle/>
          <a:p>
            <a:r>
              <a:rPr lang="en-US">
                <a:solidFill>
                  <a:srgbClr val="FFFFFF"/>
                </a:solidFill>
              </a:rPr>
              <a:t>Convolution of an image </a:t>
            </a:r>
            <a:endParaRPr lang="en-IN">
              <a:solidFill>
                <a:srgbClr val="FFFFFF"/>
              </a:solidFill>
            </a:endParaRPr>
          </a:p>
        </p:txBody>
      </p:sp>
      <p:sp>
        <p:nvSpPr>
          <p:cNvPr id="3" name="Content Placeholder 2">
            <a:extLst>
              <a:ext uri="{FF2B5EF4-FFF2-40B4-BE49-F238E27FC236}">
                <a16:creationId xmlns:a16="http://schemas.microsoft.com/office/drawing/2014/main" id="{E2059C45-5DAC-4A9E-9056-587E65140F26}"/>
              </a:ext>
            </a:extLst>
          </p:cNvPr>
          <p:cNvSpPr>
            <a:spLocks noGrp="1"/>
          </p:cNvSpPr>
          <p:nvPr>
            <p:ph idx="1"/>
          </p:nvPr>
        </p:nvSpPr>
        <p:spPr>
          <a:xfrm>
            <a:off x="5356927" y="365125"/>
            <a:ext cx="5996871" cy="5811837"/>
          </a:xfrm>
        </p:spPr>
        <p:txBody>
          <a:bodyPr anchor="ctr">
            <a:normAutofit/>
          </a:bodyPr>
          <a:lstStyle/>
          <a:p>
            <a:r>
              <a:rPr lang="en-US" sz="2000" b="0" i="0">
                <a:solidFill>
                  <a:srgbClr val="FFFFFF"/>
                </a:solidFill>
                <a:effectLst/>
                <a:latin typeface="Open Sans" panose="020B0606030504020204" pitchFamily="34" charset="0"/>
              </a:rPr>
              <a:t>Convolution has the nice property of being </a:t>
            </a:r>
            <a:r>
              <a:rPr lang="en-US" sz="2000" b="1" i="0">
                <a:solidFill>
                  <a:srgbClr val="FFFFFF"/>
                </a:solidFill>
                <a:effectLst/>
                <a:latin typeface="Open Sans" panose="020B0606030504020204" pitchFamily="34" charset="0"/>
              </a:rPr>
              <a:t>translational invariant</a:t>
            </a:r>
            <a:r>
              <a:rPr lang="en-US" sz="2000" b="0" i="0">
                <a:solidFill>
                  <a:srgbClr val="FFFFFF"/>
                </a:solidFill>
                <a:effectLst/>
                <a:latin typeface="Open Sans" panose="020B0606030504020204" pitchFamily="34" charset="0"/>
              </a:rPr>
              <a:t>. Intuitively, this means that </a:t>
            </a:r>
            <a:r>
              <a:rPr lang="en-US" sz="2000" b="1" i="0">
                <a:solidFill>
                  <a:srgbClr val="FFFFFF"/>
                </a:solidFill>
                <a:effectLst/>
                <a:latin typeface="Open Sans" panose="020B0606030504020204" pitchFamily="34" charset="0"/>
              </a:rPr>
              <a:t>each</a:t>
            </a:r>
            <a:r>
              <a:rPr lang="en-US" sz="2000" b="0" i="0">
                <a:solidFill>
                  <a:srgbClr val="FFFFFF"/>
                </a:solidFill>
                <a:effectLst/>
                <a:latin typeface="Open Sans" panose="020B0606030504020204" pitchFamily="34" charset="0"/>
              </a:rPr>
              <a:t> convolution filter represents a </a:t>
            </a:r>
            <a:r>
              <a:rPr lang="en-US" sz="2000" b="1" i="0">
                <a:solidFill>
                  <a:srgbClr val="FFFFFF"/>
                </a:solidFill>
                <a:effectLst/>
                <a:latin typeface="Open Sans" panose="020B0606030504020204" pitchFamily="34" charset="0"/>
              </a:rPr>
              <a:t>feature</a:t>
            </a:r>
            <a:r>
              <a:rPr lang="en-US" sz="2000" b="0" i="0">
                <a:solidFill>
                  <a:srgbClr val="FFFFFF"/>
                </a:solidFill>
                <a:effectLst/>
                <a:latin typeface="Open Sans" panose="020B0606030504020204" pitchFamily="34" charset="0"/>
              </a:rPr>
              <a:t> of interest (e.g </a:t>
            </a:r>
            <a:r>
              <a:rPr lang="en-US" sz="2000" b="1" i="0">
                <a:solidFill>
                  <a:srgbClr val="FFFFFF"/>
                </a:solidFill>
                <a:effectLst/>
                <a:latin typeface="Open Sans" panose="020B0606030504020204" pitchFamily="34" charset="0"/>
              </a:rPr>
              <a:t>pixels in letters)</a:t>
            </a:r>
            <a:r>
              <a:rPr lang="en-US" sz="2000" b="0" i="0">
                <a:solidFill>
                  <a:srgbClr val="FFFFFF"/>
                </a:solidFill>
                <a:effectLst/>
                <a:latin typeface="Open Sans" panose="020B0606030504020204" pitchFamily="34" charset="0"/>
              </a:rPr>
              <a:t> and the Convolutional Neural Network </a:t>
            </a:r>
            <a:r>
              <a:rPr lang="en-US" sz="2000" b="1" i="0">
                <a:solidFill>
                  <a:srgbClr val="FFFFFF"/>
                </a:solidFill>
                <a:effectLst/>
                <a:latin typeface="Open Sans" panose="020B0606030504020204" pitchFamily="34" charset="0"/>
              </a:rPr>
              <a:t>algorithm</a:t>
            </a:r>
            <a:r>
              <a:rPr lang="en-US" sz="2000" b="0" i="0">
                <a:solidFill>
                  <a:srgbClr val="FFFFFF"/>
                </a:solidFill>
                <a:effectLst/>
                <a:latin typeface="Open Sans" panose="020B0606030504020204" pitchFamily="34" charset="0"/>
              </a:rPr>
              <a:t> learns which </a:t>
            </a:r>
            <a:r>
              <a:rPr lang="en-US" sz="2000" b="1" i="0">
                <a:solidFill>
                  <a:srgbClr val="FFFFFF"/>
                </a:solidFill>
                <a:effectLst/>
                <a:latin typeface="Open Sans" panose="020B0606030504020204" pitchFamily="34" charset="0"/>
              </a:rPr>
              <a:t>features</a:t>
            </a:r>
            <a:r>
              <a:rPr lang="en-US" sz="2000" b="0" i="0">
                <a:solidFill>
                  <a:srgbClr val="FFFFFF"/>
                </a:solidFill>
                <a:effectLst/>
                <a:latin typeface="Open Sans" panose="020B0606030504020204" pitchFamily="34" charset="0"/>
              </a:rPr>
              <a:t> comprise the </a:t>
            </a:r>
            <a:r>
              <a:rPr lang="en-US" sz="2000" b="1" i="0">
                <a:solidFill>
                  <a:srgbClr val="FFFFFF"/>
                </a:solidFill>
                <a:effectLst/>
                <a:latin typeface="Open Sans" panose="020B0606030504020204" pitchFamily="34" charset="0"/>
              </a:rPr>
              <a:t>resulting reference</a:t>
            </a:r>
            <a:r>
              <a:rPr lang="en-US" sz="2000" b="0" i="0">
                <a:solidFill>
                  <a:srgbClr val="FFFFFF"/>
                </a:solidFill>
                <a:effectLst/>
                <a:latin typeface="Open Sans" panose="020B0606030504020204" pitchFamily="34" charset="0"/>
              </a:rPr>
              <a:t> (i.e. alphabet).</a:t>
            </a:r>
            <a:endParaRPr lang="en-IN" sz="2000">
              <a:solidFill>
                <a:srgbClr val="FFFFFF"/>
              </a:solidFill>
            </a:endParaRPr>
          </a:p>
        </p:txBody>
      </p:sp>
    </p:spTree>
    <p:extLst>
      <p:ext uri="{BB962C8B-B14F-4D97-AF65-F5344CB8AC3E}">
        <p14:creationId xmlns:p14="http://schemas.microsoft.com/office/powerpoint/2010/main" val="269683800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88E92B3-EEC1-40B1-9568-66FA70D87BE6}"/>
              </a:ext>
            </a:extLst>
          </p:cNvPr>
          <p:cNvSpPr>
            <a:spLocks noGrp="1"/>
          </p:cNvSpPr>
          <p:nvPr>
            <p:ph type="title"/>
          </p:nvPr>
        </p:nvSpPr>
        <p:spPr>
          <a:xfrm>
            <a:off x="1143000" y="990599"/>
            <a:ext cx="9906000" cy="685800"/>
          </a:xfrm>
        </p:spPr>
        <p:txBody>
          <a:bodyPr anchor="t">
            <a:normAutofit/>
          </a:bodyPr>
          <a:lstStyle/>
          <a:p>
            <a:r>
              <a:rPr lang="en-US" sz="4000"/>
              <a:t>4 steps for convolution</a:t>
            </a:r>
            <a:endParaRPr lang="en-IN" sz="4000"/>
          </a:p>
        </p:txBody>
      </p:sp>
      <p:graphicFrame>
        <p:nvGraphicFramePr>
          <p:cNvPr id="5" name="Content Placeholder 2">
            <a:extLst>
              <a:ext uri="{FF2B5EF4-FFF2-40B4-BE49-F238E27FC236}">
                <a16:creationId xmlns:a16="http://schemas.microsoft.com/office/drawing/2014/main" id="{85FF68FB-BD7A-4052-BAA4-EA89B1EB68E7}"/>
              </a:ext>
            </a:extLst>
          </p:cNvPr>
          <p:cNvGraphicFramePr>
            <a:graphicFrameLocks noGrp="1"/>
          </p:cNvGraphicFramePr>
          <p:nvPr>
            <p:ph idx="1"/>
            <p:extLst>
              <p:ext uri="{D42A27DB-BD31-4B8C-83A1-F6EECF244321}">
                <p14:modId xmlns:p14="http://schemas.microsoft.com/office/powerpoint/2010/main" val="2531770429"/>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414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able&#10;&#10;Description automatically generated">
            <a:extLst>
              <a:ext uri="{FF2B5EF4-FFF2-40B4-BE49-F238E27FC236}">
                <a16:creationId xmlns:a16="http://schemas.microsoft.com/office/drawing/2014/main" id="{95796586-B3A4-4765-A07D-34A803CBF0DF}"/>
              </a:ext>
            </a:extLst>
          </p:cNvPr>
          <p:cNvPicPr>
            <a:picLocks noGrp="1" noChangeAspect="1"/>
          </p:cNvPicPr>
          <p:nvPr>
            <p:ph idx="1"/>
          </p:nvPr>
        </p:nvPicPr>
        <p:blipFill>
          <a:blip r:embed="rId2"/>
          <a:stretch>
            <a:fillRect/>
          </a:stretch>
        </p:blipFill>
        <p:spPr>
          <a:xfrm>
            <a:off x="5164138" y="492125"/>
            <a:ext cx="6530975" cy="3016250"/>
          </a:xfrm>
          <a:prstGeom prst="rect">
            <a:avLst/>
          </a:prstGeom>
        </p:spPr>
      </p:pic>
      <p:pic>
        <p:nvPicPr>
          <p:cNvPr id="7" name="Picture 6" descr="A picture containing text, crossword puzzle&#10;&#10;Description automatically generated">
            <a:extLst>
              <a:ext uri="{FF2B5EF4-FFF2-40B4-BE49-F238E27FC236}">
                <a16:creationId xmlns:a16="http://schemas.microsoft.com/office/drawing/2014/main" id="{5C6BE51B-AABD-4E56-A29A-F097BABA0CFB}"/>
              </a:ext>
            </a:extLst>
          </p:cNvPr>
          <p:cNvPicPr>
            <a:picLocks noChangeAspect="1"/>
          </p:cNvPicPr>
          <p:nvPr/>
        </p:nvPicPr>
        <p:blipFill>
          <a:blip r:embed="rId3"/>
          <a:stretch>
            <a:fillRect/>
          </a:stretch>
        </p:blipFill>
        <p:spPr>
          <a:xfrm>
            <a:off x="5164138" y="3578225"/>
            <a:ext cx="6530975" cy="2792413"/>
          </a:xfrm>
          <a:prstGeom prst="rect">
            <a:avLst/>
          </a:prstGeom>
        </p:spPr>
      </p:pic>
      <p:sp>
        <p:nvSpPr>
          <p:cNvPr id="2" name="Title 1">
            <a:extLst>
              <a:ext uri="{FF2B5EF4-FFF2-40B4-BE49-F238E27FC236}">
                <a16:creationId xmlns:a16="http://schemas.microsoft.com/office/drawing/2014/main" id="{79319A4F-FF78-4DA6-A7AD-71C5E3419B6F}"/>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Step 1 and 2 </a:t>
            </a:r>
          </a:p>
        </p:txBody>
      </p:sp>
    </p:spTree>
    <p:extLst>
      <p:ext uri="{BB962C8B-B14F-4D97-AF65-F5344CB8AC3E}">
        <p14:creationId xmlns:p14="http://schemas.microsoft.com/office/powerpoint/2010/main" val="2218309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F49E3-CA03-45DC-88C5-266684E8D0C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Step 3 and 4</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able&#10;&#10;Description automatically generated">
            <a:extLst>
              <a:ext uri="{FF2B5EF4-FFF2-40B4-BE49-F238E27FC236}">
                <a16:creationId xmlns:a16="http://schemas.microsoft.com/office/drawing/2014/main" id="{95CC2461-B033-4E72-AE03-4BF57FC74C4F}"/>
              </a:ext>
            </a:extLst>
          </p:cNvPr>
          <p:cNvPicPr>
            <a:picLocks noGrp="1" noChangeAspect="1"/>
          </p:cNvPicPr>
          <p:nvPr>
            <p:ph idx="1"/>
          </p:nvPr>
        </p:nvPicPr>
        <p:blipFill>
          <a:blip r:embed="rId2"/>
          <a:stretch>
            <a:fillRect/>
          </a:stretch>
        </p:blipFill>
        <p:spPr>
          <a:xfrm>
            <a:off x="1071405" y="2427541"/>
            <a:ext cx="9994091" cy="3997637"/>
          </a:xfrm>
          <a:prstGeom prst="rect">
            <a:avLst/>
          </a:prstGeom>
        </p:spPr>
      </p:pic>
    </p:spTree>
    <p:extLst>
      <p:ext uri="{BB962C8B-B14F-4D97-AF65-F5344CB8AC3E}">
        <p14:creationId xmlns:p14="http://schemas.microsoft.com/office/powerpoint/2010/main" val="1317366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09996-BAFF-46D3-9EB3-45F00257DA3B}"/>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Put the value in center </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text, crossword puzzle, keyboard&#10;&#10;Description automatically generated">
            <a:extLst>
              <a:ext uri="{FF2B5EF4-FFF2-40B4-BE49-F238E27FC236}">
                <a16:creationId xmlns:a16="http://schemas.microsoft.com/office/drawing/2014/main" id="{26833675-E7F9-4962-8E55-726B18D61878}"/>
              </a:ext>
            </a:extLst>
          </p:cNvPr>
          <p:cNvPicPr>
            <a:picLocks noGrp="1" noChangeAspect="1"/>
          </p:cNvPicPr>
          <p:nvPr>
            <p:ph idx="1"/>
          </p:nvPr>
        </p:nvPicPr>
        <p:blipFill>
          <a:blip r:embed="rId2"/>
          <a:stretch>
            <a:fillRect/>
          </a:stretch>
        </p:blipFill>
        <p:spPr>
          <a:xfrm>
            <a:off x="738266" y="2427541"/>
            <a:ext cx="10660369" cy="3997637"/>
          </a:xfrm>
          <a:prstGeom prst="rect">
            <a:avLst/>
          </a:prstGeom>
        </p:spPr>
      </p:pic>
    </p:spTree>
    <p:extLst>
      <p:ext uri="{BB962C8B-B14F-4D97-AF65-F5344CB8AC3E}">
        <p14:creationId xmlns:p14="http://schemas.microsoft.com/office/powerpoint/2010/main" val="554110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71BF7F-8799-41F8-B83C-45573410F312}"/>
              </a:ext>
            </a:extLst>
          </p:cNvPr>
          <p:cNvSpPr>
            <a:spLocks noGrp="1"/>
          </p:cNvSpPr>
          <p:nvPr>
            <p:ph type="title"/>
          </p:nvPr>
        </p:nvSpPr>
        <p:spPr>
          <a:xfrm>
            <a:off x="833002" y="448253"/>
            <a:ext cx="10520702" cy="1325563"/>
          </a:xfrm>
        </p:spPr>
        <p:txBody>
          <a:bodyPr>
            <a:normAutofit/>
          </a:bodyPr>
          <a:lstStyle/>
          <a:p>
            <a:r>
              <a:rPr lang="en-US" dirty="0"/>
              <a:t>One more example</a:t>
            </a:r>
            <a:endParaRPr lang="en-IN" dirty="0"/>
          </a:p>
        </p:txBody>
      </p:sp>
      <p:sp>
        <p:nvSpPr>
          <p:cNvPr id="3" name="Content Placeholder 2">
            <a:extLst>
              <a:ext uri="{FF2B5EF4-FFF2-40B4-BE49-F238E27FC236}">
                <a16:creationId xmlns:a16="http://schemas.microsoft.com/office/drawing/2014/main" id="{3FF25FAF-63E9-43EC-B47A-456D711546A3}"/>
              </a:ext>
            </a:extLst>
          </p:cNvPr>
          <p:cNvSpPr>
            <a:spLocks noGrp="1"/>
          </p:cNvSpPr>
          <p:nvPr>
            <p:ph idx="1"/>
          </p:nvPr>
        </p:nvSpPr>
        <p:spPr>
          <a:xfrm>
            <a:off x="838200" y="2191807"/>
            <a:ext cx="4936067" cy="3985155"/>
          </a:xfrm>
        </p:spPr>
        <p:txBody>
          <a:bodyPr>
            <a:normAutofit/>
          </a:bodyPr>
          <a:lstStyle/>
          <a:p>
            <a:r>
              <a:rPr lang="en-US" sz="2000" b="0" i="0" dirty="0">
                <a:effectLst/>
                <a:latin typeface="Open Sans" panose="020B0606030504020204" pitchFamily="34" charset="0"/>
              </a:rPr>
              <a:t>Now, we can </a:t>
            </a:r>
            <a:r>
              <a:rPr lang="en-US" sz="2000" b="1" i="0" dirty="0">
                <a:effectLst/>
                <a:latin typeface="Open Sans" panose="020B0606030504020204" pitchFamily="34" charset="0"/>
              </a:rPr>
              <a:t>move</a:t>
            </a:r>
            <a:r>
              <a:rPr lang="en-US" sz="2000" b="0" i="0" dirty="0">
                <a:effectLst/>
                <a:latin typeface="Open Sans" panose="020B0606030504020204" pitchFamily="34" charset="0"/>
              </a:rPr>
              <a:t> this </a:t>
            </a:r>
            <a:r>
              <a:rPr lang="en-US" sz="2000" b="1" i="0" dirty="0">
                <a:effectLst/>
                <a:latin typeface="Open Sans" panose="020B0606030504020204" pitchFamily="34" charset="0"/>
              </a:rPr>
              <a:t>filter</a:t>
            </a:r>
            <a:r>
              <a:rPr lang="en-US" sz="2000" b="0" i="0" dirty="0">
                <a:effectLst/>
                <a:latin typeface="Open Sans" panose="020B0606030504020204" pitchFamily="34" charset="0"/>
              </a:rPr>
              <a:t> around and do the </a:t>
            </a:r>
            <a:r>
              <a:rPr lang="en-US" sz="2000" b="1" i="0" dirty="0">
                <a:effectLst/>
                <a:latin typeface="Open Sans" panose="020B0606030504020204" pitchFamily="34" charset="0"/>
              </a:rPr>
              <a:t>same</a:t>
            </a:r>
            <a:r>
              <a:rPr lang="en-US" sz="2000" b="0" i="0" dirty="0">
                <a:effectLst/>
                <a:latin typeface="Open Sans" panose="020B0606030504020204" pitchFamily="34" charset="0"/>
              </a:rPr>
              <a:t> at </a:t>
            </a:r>
            <a:r>
              <a:rPr lang="en-US" sz="2000" b="1" i="0" dirty="0">
                <a:effectLst/>
                <a:latin typeface="Open Sans" panose="020B0606030504020204" pitchFamily="34" charset="0"/>
              </a:rPr>
              <a:t>any pixel</a:t>
            </a:r>
            <a:r>
              <a:rPr lang="en-US" sz="2000" b="0" i="0" dirty="0">
                <a:effectLst/>
                <a:latin typeface="Open Sans" panose="020B0606030504020204" pitchFamily="34" charset="0"/>
              </a:rPr>
              <a:t> in the image. For </a:t>
            </a:r>
            <a:r>
              <a:rPr lang="en-US" sz="2000" b="1" i="0" dirty="0">
                <a:effectLst/>
                <a:latin typeface="Open Sans" panose="020B0606030504020204" pitchFamily="34" charset="0"/>
              </a:rPr>
              <a:t>better clarity,</a:t>
            </a:r>
            <a:r>
              <a:rPr lang="en-US" sz="2000" b="0" i="0" dirty="0">
                <a:effectLst/>
                <a:latin typeface="Open Sans" panose="020B0606030504020204" pitchFamily="34" charset="0"/>
              </a:rPr>
              <a:t> let’s consider </a:t>
            </a:r>
            <a:r>
              <a:rPr lang="en-US" sz="2000" b="1" i="0" dirty="0">
                <a:effectLst/>
                <a:latin typeface="Open Sans" panose="020B0606030504020204" pitchFamily="34" charset="0"/>
              </a:rPr>
              <a:t>another example:</a:t>
            </a:r>
            <a:r>
              <a:rPr lang="en-IN" sz="2000" b="1" i="0" dirty="0">
                <a:effectLst/>
                <a:latin typeface="Open Sans" panose="020B0606030504020204" pitchFamily="34" charset="0"/>
              </a:rPr>
              <a:t>As you can see ,here after performing first four steps we have value of 0.55</a:t>
            </a:r>
            <a:endParaRPr lang="en-US" sz="2000" b="1" i="0" dirty="0">
              <a:effectLst/>
              <a:latin typeface="Open Sans" panose="020B0606030504020204" pitchFamily="34" charset="0"/>
            </a:endParaRPr>
          </a:p>
        </p:txBody>
      </p:sp>
      <p:pic>
        <p:nvPicPr>
          <p:cNvPr id="5" name="Picture 4" descr="Table&#10;&#10;Description automatically generated">
            <a:extLst>
              <a:ext uri="{FF2B5EF4-FFF2-40B4-BE49-F238E27FC236}">
                <a16:creationId xmlns:a16="http://schemas.microsoft.com/office/drawing/2014/main" id="{26AEC880-531D-4FCB-AFCC-856BEB82A7E5}"/>
              </a:ext>
            </a:extLst>
          </p:cNvPr>
          <p:cNvPicPr>
            <a:picLocks noChangeAspect="1"/>
          </p:cNvPicPr>
          <p:nvPr/>
        </p:nvPicPr>
        <p:blipFill>
          <a:blip r:embed="rId2"/>
          <a:stretch>
            <a:fillRect/>
          </a:stretch>
        </p:blipFill>
        <p:spPr>
          <a:xfrm>
            <a:off x="6417734" y="2191807"/>
            <a:ext cx="4935970" cy="1776948"/>
          </a:xfrm>
          <a:prstGeom prst="rect">
            <a:avLst/>
          </a:prstGeom>
        </p:spPr>
      </p:pic>
      <p:pic>
        <p:nvPicPr>
          <p:cNvPr id="7" name="Picture 6" descr="Table&#10;&#10;Description automatically generated">
            <a:extLst>
              <a:ext uri="{FF2B5EF4-FFF2-40B4-BE49-F238E27FC236}">
                <a16:creationId xmlns:a16="http://schemas.microsoft.com/office/drawing/2014/main" id="{12472B4E-EFE2-4145-B264-36DF10D83D24}"/>
              </a:ext>
            </a:extLst>
          </p:cNvPr>
          <p:cNvPicPr>
            <a:picLocks noChangeAspect="1"/>
          </p:cNvPicPr>
          <p:nvPr/>
        </p:nvPicPr>
        <p:blipFill>
          <a:blip r:embed="rId3"/>
          <a:stretch>
            <a:fillRect/>
          </a:stretch>
        </p:blipFill>
        <p:spPr>
          <a:xfrm>
            <a:off x="6417734" y="4184384"/>
            <a:ext cx="4936068" cy="2190750"/>
          </a:xfrm>
          <a:prstGeom prst="rect">
            <a:avLst/>
          </a:prstGeom>
        </p:spPr>
      </p:pic>
    </p:spTree>
    <p:extLst>
      <p:ext uri="{BB962C8B-B14F-4D97-AF65-F5344CB8AC3E}">
        <p14:creationId xmlns:p14="http://schemas.microsoft.com/office/powerpoint/2010/main" val="351235263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FE41F8-2454-45BF-AD98-AE7348427466}"/>
              </a:ext>
            </a:extLst>
          </p:cNvPr>
          <p:cNvSpPr>
            <a:spLocks noGrp="1"/>
          </p:cNvSpPr>
          <p:nvPr>
            <p:ph type="title"/>
          </p:nvPr>
        </p:nvSpPr>
        <p:spPr>
          <a:xfrm>
            <a:off x="833002" y="448253"/>
            <a:ext cx="10520702" cy="1325563"/>
          </a:xfrm>
        </p:spPr>
        <p:txBody>
          <a:bodyPr>
            <a:normAutofit/>
          </a:bodyPr>
          <a:lstStyle/>
          <a:p>
            <a:r>
              <a:rPr lang="en-US" dirty="0"/>
              <a:t>Next step </a:t>
            </a:r>
            <a:endParaRPr lang="en-IN" dirty="0"/>
          </a:p>
        </p:txBody>
      </p:sp>
      <p:sp>
        <p:nvSpPr>
          <p:cNvPr id="3" name="Content Placeholder 2">
            <a:extLst>
              <a:ext uri="{FF2B5EF4-FFF2-40B4-BE49-F238E27FC236}">
                <a16:creationId xmlns:a16="http://schemas.microsoft.com/office/drawing/2014/main" id="{8BE50EE0-FE38-4EED-9563-E038A3CC8930}"/>
              </a:ext>
            </a:extLst>
          </p:cNvPr>
          <p:cNvSpPr>
            <a:spLocks noGrp="1"/>
          </p:cNvSpPr>
          <p:nvPr>
            <p:ph idx="1"/>
          </p:nvPr>
        </p:nvSpPr>
        <p:spPr>
          <a:xfrm>
            <a:off x="838200" y="2191807"/>
            <a:ext cx="4936067" cy="3985155"/>
          </a:xfrm>
        </p:spPr>
        <p:txBody>
          <a:bodyPr>
            <a:normAutofit/>
          </a:bodyPr>
          <a:lstStyle/>
          <a:p>
            <a:r>
              <a:rPr lang="en-US" sz="1600" b="0" i="0">
                <a:effectLst/>
                <a:latin typeface="Open Sans" panose="020B0606030504020204" pitchFamily="34" charset="0"/>
              </a:rPr>
              <a:t>Similarly, we move the feature to every other position in the image and see how the feature matches that area. So after doing this, we will get the output as:</a:t>
            </a:r>
          </a:p>
          <a:p>
            <a:r>
              <a:rPr lang="en-US" sz="1600" b="0" i="0">
                <a:effectLst/>
                <a:latin typeface="Open Sans" panose="020B0606030504020204" pitchFamily="34" charset="0"/>
              </a:rPr>
              <a:t>Here we considered just one filter. Similarly, we will perform the same convolution with every other filter to get the convolution of that filter.</a:t>
            </a:r>
          </a:p>
          <a:p>
            <a:r>
              <a:rPr lang="en-US" sz="1600" b="0" i="0">
                <a:effectLst/>
                <a:latin typeface="Open Sans" panose="020B0606030504020204" pitchFamily="34" charset="0"/>
              </a:rPr>
              <a:t>The </a:t>
            </a:r>
            <a:r>
              <a:rPr lang="en-US" sz="1600" b="1" i="0">
                <a:effectLst/>
                <a:latin typeface="Open Sans" panose="020B0606030504020204" pitchFamily="34" charset="0"/>
              </a:rPr>
              <a:t>output</a:t>
            </a:r>
            <a:r>
              <a:rPr lang="en-US" sz="1600" b="0" i="0">
                <a:effectLst/>
                <a:latin typeface="Open Sans" panose="020B0606030504020204" pitchFamily="34" charset="0"/>
              </a:rPr>
              <a:t> signal </a:t>
            </a:r>
            <a:r>
              <a:rPr lang="en-US" sz="1600" b="1" i="0">
                <a:effectLst/>
                <a:latin typeface="Open Sans" panose="020B0606030504020204" pitchFamily="34" charset="0"/>
              </a:rPr>
              <a:t>strength</a:t>
            </a:r>
            <a:r>
              <a:rPr lang="en-US" sz="1600" b="0" i="0">
                <a:effectLst/>
                <a:latin typeface="Open Sans" panose="020B0606030504020204" pitchFamily="34" charset="0"/>
              </a:rPr>
              <a:t> is not dependent on where the </a:t>
            </a:r>
            <a:r>
              <a:rPr lang="en-US" sz="1600" b="1" i="0">
                <a:effectLst/>
                <a:latin typeface="Open Sans" panose="020B0606030504020204" pitchFamily="34" charset="0"/>
              </a:rPr>
              <a:t>features</a:t>
            </a:r>
            <a:r>
              <a:rPr lang="en-US" sz="1600" b="0" i="0">
                <a:effectLst/>
                <a:latin typeface="Open Sans" panose="020B0606030504020204" pitchFamily="34" charset="0"/>
              </a:rPr>
              <a:t> are located, but simply whether the </a:t>
            </a:r>
            <a:r>
              <a:rPr lang="en-US" sz="1600" b="1" i="0">
                <a:effectLst/>
                <a:latin typeface="Open Sans" panose="020B0606030504020204" pitchFamily="34" charset="0"/>
              </a:rPr>
              <a:t>features</a:t>
            </a:r>
            <a:r>
              <a:rPr lang="en-US" sz="1600" b="0" i="0">
                <a:effectLst/>
                <a:latin typeface="Open Sans" panose="020B0606030504020204" pitchFamily="34" charset="0"/>
              </a:rPr>
              <a:t> are </a:t>
            </a:r>
            <a:r>
              <a:rPr lang="en-US" sz="1600" b="1" i="0">
                <a:effectLst/>
                <a:latin typeface="Open Sans" panose="020B0606030504020204" pitchFamily="34" charset="0"/>
              </a:rPr>
              <a:t>present.</a:t>
            </a:r>
            <a:r>
              <a:rPr lang="en-US" sz="1600" b="0" i="0">
                <a:effectLst/>
                <a:latin typeface="Open Sans" panose="020B0606030504020204" pitchFamily="34" charset="0"/>
              </a:rPr>
              <a:t> Hence, an alphabet could be sitting in </a:t>
            </a:r>
            <a:r>
              <a:rPr lang="en-US" sz="1600" b="1" i="0">
                <a:effectLst/>
                <a:latin typeface="Open Sans" panose="020B0606030504020204" pitchFamily="34" charset="0"/>
              </a:rPr>
              <a:t>different positions</a:t>
            </a:r>
            <a:r>
              <a:rPr lang="en-US" sz="1600" b="0" i="0">
                <a:effectLst/>
                <a:latin typeface="Open Sans" panose="020B0606030504020204" pitchFamily="34" charset="0"/>
              </a:rPr>
              <a:t> and the </a:t>
            </a:r>
            <a:r>
              <a:rPr lang="en-US" sz="1600" b="1" i="0">
                <a:effectLst/>
                <a:latin typeface="Open Sans" panose="020B0606030504020204" pitchFamily="34" charset="0"/>
              </a:rPr>
              <a:t>Convolutional Neural Network</a:t>
            </a:r>
            <a:r>
              <a:rPr lang="en-US" sz="1600" b="0" i="0">
                <a:effectLst/>
                <a:latin typeface="Open Sans" panose="020B0606030504020204" pitchFamily="34" charset="0"/>
              </a:rPr>
              <a:t> algorithm would still be able to </a:t>
            </a:r>
            <a:r>
              <a:rPr lang="en-US" sz="1600" b="1" i="0">
                <a:effectLst/>
                <a:latin typeface="Open Sans" panose="020B0606030504020204" pitchFamily="34" charset="0"/>
              </a:rPr>
              <a:t>recognize it.</a:t>
            </a:r>
            <a:endParaRPr lang="en-US" sz="1600" b="0" i="0">
              <a:effectLst/>
              <a:latin typeface="Open Sans" panose="020B0606030504020204" pitchFamily="34" charset="0"/>
            </a:endParaRPr>
          </a:p>
          <a:p>
            <a:endParaRPr lang="en-IN" sz="1600"/>
          </a:p>
        </p:txBody>
      </p:sp>
      <p:pic>
        <p:nvPicPr>
          <p:cNvPr id="5" name="Picture 4">
            <a:extLst>
              <a:ext uri="{FF2B5EF4-FFF2-40B4-BE49-F238E27FC236}">
                <a16:creationId xmlns:a16="http://schemas.microsoft.com/office/drawing/2014/main" id="{9E352413-229A-46EE-B043-5ECD9BDD7F3C}"/>
              </a:ext>
            </a:extLst>
          </p:cNvPr>
          <p:cNvPicPr>
            <a:picLocks noChangeAspect="1"/>
          </p:cNvPicPr>
          <p:nvPr/>
        </p:nvPicPr>
        <p:blipFill>
          <a:blip r:embed="rId2"/>
          <a:stretch>
            <a:fillRect/>
          </a:stretch>
        </p:blipFill>
        <p:spPr>
          <a:xfrm>
            <a:off x="6417734" y="2518495"/>
            <a:ext cx="4935970" cy="3331779"/>
          </a:xfrm>
          <a:prstGeom prst="rect">
            <a:avLst/>
          </a:prstGeom>
        </p:spPr>
      </p:pic>
    </p:spTree>
    <p:extLst>
      <p:ext uri="{BB962C8B-B14F-4D97-AF65-F5344CB8AC3E}">
        <p14:creationId xmlns:p14="http://schemas.microsoft.com/office/powerpoint/2010/main" val="12086122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01D231-CFBD-4B1A-B278-A0D0EACDDAB1}"/>
              </a:ext>
            </a:extLst>
          </p:cNvPr>
          <p:cNvSpPr>
            <a:spLocks noGrp="1"/>
          </p:cNvSpPr>
          <p:nvPr>
            <p:ph type="title"/>
          </p:nvPr>
        </p:nvSpPr>
        <p:spPr>
          <a:xfrm>
            <a:off x="643467" y="321734"/>
            <a:ext cx="10905066" cy="1135737"/>
          </a:xfrm>
        </p:spPr>
        <p:txBody>
          <a:bodyPr>
            <a:normAutofit/>
          </a:bodyPr>
          <a:lstStyle/>
          <a:p>
            <a:r>
              <a:rPr lang="en-US" sz="3600"/>
              <a:t>Agenda</a:t>
            </a:r>
            <a:endParaRPr lang="en-IN" sz="3600"/>
          </a:p>
        </p:txBody>
      </p:sp>
      <p:sp>
        <p:nvSpPr>
          <p:cNvPr id="11" name="Content Placeholder 2">
            <a:extLst>
              <a:ext uri="{FF2B5EF4-FFF2-40B4-BE49-F238E27FC236}">
                <a16:creationId xmlns:a16="http://schemas.microsoft.com/office/drawing/2014/main" id="{678C9FAA-90D0-4E2A-8B59-2A114B89017E}"/>
              </a:ext>
            </a:extLst>
          </p:cNvPr>
          <p:cNvSpPr>
            <a:spLocks noGrp="1"/>
          </p:cNvSpPr>
          <p:nvPr>
            <p:ph idx="1"/>
          </p:nvPr>
        </p:nvSpPr>
        <p:spPr>
          <a:xfrm>
            <a:off x="643467" y="1782981"/>
            <a:ext cx="10905066" cy="4393982"/>
          </a:xfrm>
        </p:spPr>
        <p:txBody>
          <a:bodyPr>
            <a:normAutofit/>
          </a:bodyPr>
          <a:lstStyle/>
          <a:p>
            <a:pPr>
              <a:buFont typeface="+mj-lt"/>
              <a:buAutoNum type="arabicPeriod"/>
            </a:pPr>
            <a:r>
              <a:rPr lang="en-IN" sz="1400" b="1" dirty="0">
                <a:latin typeface="montserrat"/>
              </a:rPr>
              <a:t>Concepts of </a:t>
            </a:r>
            <a:r>
              <a:rPr lang="en-IN" sz="1400" b="1" i="0" dirty="0">
                <a:effectLst/>
                <a:latin typeface="montserrat"/>
              </a:rPr>
              <a:t> Convolutional Neural Network?</a:t>
            </a:r>
            <a:endParaRPr lang="en-IN" sz="1400" b="0" i="0" dirty="0">
              <a:effectLst/>
              <a:latin typeface="montserrat"/>
            </a:endParaRPr>
          </a:p>
          <a:p>
            <a:pPr>
              <a:buFont typeface="+mj-lt"/>
              <a:buAutoNum type="arabicPeriod"/>
            </a:pPr>
            <a:r>
              <a:rPr lang="en-IN" sz="1400" b="1" i="0" dirty="0">
                <a:effectLst/>
                <a:latin typeface="montserrat"/>
              </a:rPr>
              <a:t>Problem statement</a:t>
            </a:r>
            <a:endParaRPr lang="en-IN" sz="1400" b="0" i="0" dirty="0">
              <a:effectLst/>
              <a:latin typeface="montserrat"/>
            </a:endParaRPr>
          </a:p>
          <a:p>
            <a:pPr>
              <a:buFont typeface="+mj-lt"/>
              <a:buAutoNum type="arabicPeriod"/>
            </a:pPr>
            <a:r>
              <a:rPr lang="en-IN" sz="1400" b="1" i="0" dirty="0">
                <a:effectLst/>
                <a:latin typeface="montserrat"/>
              </a:rPr>
              <a:t>Import Libraries</a:t>
            </a:r>
            <a:endParaRPr lang="en-IN" sz="1400" b="0" i="0" dirty="0">
              <a:effectLst/>
              <a:latin typeface="montserrat"/>
            </a:endParaRPr>
          </a:p>
          <a:p>
            <a:pPr>
              <a:buFont typeface="+mj-lt"/>
              <a:buAutoNum type="arabicPeriod"/>
            </a:pPr>
            <a:r>
              <a:rPr lang="en-IN" sz="1400" b="1" i="0" dirty="0">
                <a:effectLst/>
                <a:latin typeface="montserrat"/>
              </a:rPr>
              <a:t>Load Data</a:t>
            </a:r>
            <a:endParaRPr lang="en-IN" sz="1400" b="0" i="0" dirty="0">
              <a:effectLst/>
              <a:latin typeface="montserrat"/>
            </a:endParaRPr>
          </a:p>
          <a:p>
            <a:pPr>
              <a:buFont typeface="+mj-lt"/>
              <a:buAutoNum type="arabicPeriod"/>
            </a:pPr>
            <a:r>
              <a:rPr lang="en-IN" sz="1400" b="1" i="0" dirty="0">
                <a:effectLst/>
                <a:latin typeface="montserrat"/>
              </a:rPr>
              <a:t>Show Image from Numbers</a:t>
            </a:r>
            <a:endParaRPr lang="en-IN" sz="1400" b="0" i="0" dirty="0">
              <a:effectLst/>
              <a:latin typeface="montserrat"/>
            </a:endParaRPr>
          </a:p>
          <a:p>
            <a:pPr>
              <a:buFont typeface="+mj-lt"/>
              <a:buAutoNum type="arabicPeriod"/>
            </a:pPr>
            <a:r>
              <a:rPr lang="en-IN" sz="1400" b="1" i="0" dirty="0">
                <a:effectLst/>
                <a:latin typeface="montserrat"/>
              </a:rPr>
              <a:t>Change Dimension / Feature Scaling</a:t>
            </a:r>
            <a:endParaRPr lang="en-IN" sz="1400" b="0" i="0" dirty="0">
              <a:effectLst/>
              <a:latin typeface="montserrat"/>
            </a:endParaRPr>
          </a:p>
          <a:p>
            <a:pPr>
              <a:buFont typeface="+mj-lt"/>
              <a:buAutoNum type="arabicPeriod"/>
            </a:pPr>
            <a:r>
              <a:rPr lang="en-IN" sz="1400" b="1" i="0" dirty="0">
                <a:effectLst/>
                <a:latin typeface="montserrat"/>
              </a:rPr>
              <a:t>Build First Convolutional Neural Network</a:t>
            </a:r>
            <a:endParaRPr lang="en-IN" sz="1400" b="0" i="0" dirty="0">
              <a:effectLst/>
              <a:latin typeface="montserrat"/>
            </a:endParaRPr>
          </a:p>
          <a:p>
            <a:pPr>
              <a:buFont typeface="+mj-lt"/>
              <a:buAutoNum type="arabicPeriod"/>
            </a:pPr>
            <a:r>
              <a:rPr lang="en-IN" sz="1400" b="1" i="0" dirty="0">
                <a:effectLst/>
                <a:latin typeface="montserrat"/>
              </a:rPr>
              <a:t>Train Model</a:t>
            </a:r>
            <a:endParaRPr lang="en-IN" sz="1400" b="0" i="0" dirty="0">
              <a:effectLst/>
              <a:latin typeface="montserrat"/>
            </a:endParaRPr>
          </a:p>
          <a:p>
            <a:pPr>
              <a:buFont typeface="+mj-lt"/>
              <a:buAutoNum type="arabicPeriod"/>
            </a:pPr>
            <a:r>
              <a:rPr lang="en-IN" sz="1400" b="1" i="0" dirty="0">
                <a:effectLst/>
                <a:latin typeface="montserrat"/>
              </a:rPr>
              <a:t>Test &amp; Evaluate Model</a:t>
            </a:r>
            <a:endParaRPr lang="en-IN" sz="1400" b="0" i="0" dirty="0">
              <a:effectLst/>
              <a:latin typeface="montserrat"/>
            </a:endParaRPr>
          </a:p>
          <a:p>
            <a:pPr>
              <a:buFont typeface="+mj-lt"/>
              <a:buAutoNum type="arabicPeriod"/>
            </a:pPr>
            <a:r>
              <a:rPr lang="en-IN" sz="1400" b="1" i="0" dirty="0">
                <a:effectLst/>
                <a:latin typeface="montserrat"/>
              </a:rPr>
              <a:t>Confusion Matrix</a:t>
            </a:r>
            <a:endParaRPr lang="en-IN" sz="1400" b="0" i="0" dirty="0">
              <a:effectLst/>
              <a:latin typeface="montserrat"/>
            </a:endParaRPr>
          </a:p>
          <a:p>
            <a:pPr>
              <a:buFont typeface="+mj-lt"/>
              <a:buAutoNum type="arabicPeriod"/>
            </a:pPr>
            <a:r>
              <a:rPr lang="en-IN" sz="1400" b="1" i="0" dirty="0">
                <a:effectLst/>
                <a:latin typeface="montserrat"/>
              </a:rPr>
              <a:t>Classification Report</a:t>
            </a:r>
            <a:endParaRPr lang="en-IN" sz="1400" b="0" i="0" dirty="0">
              <a:effectLst/>
              <a:latin typeface="montserrat"/>
            </a:endParaRPr>
          </a:p>
          <a:p>
            <a:pPr>
              <a:buFont typeface="+mj-lt"/>
              <a:buAutoNum type="arabicPeriod"/>
            </a:pPr>
            <a:r>
              <a:rPr lang="en-IN" sz="1400" b="1" i="0" dirty="0">
                <a:effectLst/>
                <a:latin typeface="montserrat"/>
              </a:rPr>
              <a:t>Save Mode</a:t>
            </a:r>
            <a:endParaRPr lang="en-IN" sz="1400" b="0" i="0" dirty="0">
              <a:effectLst/>
              <a:latin typeface="montserrat"/>
            </a:endParaRPr>
          </a:p>
          <a:p>
            <a:pPr>
              <a:buFont typeface="+mj-lt"/>
              <a:buAutoNum type="arabicPeriod"/>
            </a:pPr>
            <a:r>
              <a:rPr lang="en-IN" sz="1400" b="1" i="0" dirty="0">
                <a:effectLst/>
                <a:latin typeface="montserrat"/>
              </a:rPr>
              <a:t>Build 2 Complex CNN</a:t>
            </a:r>
            <a:endParaRPr lang="en-IN" sz="1400" b="0" i="0" dirty="0">
              <a:effectLst/>
              <a:latin typeface="montserrat"/>
            </a:endParaRPr>
          </a:p>
          <a:p>
            <a:endParaRPr lang="en-IN" sz="1400" dirty="0"/>
          </a:p>
        </p:txBody>
      </p:sp>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8635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A31616-B4A3-43AF-BAF8-33EAA8380DA0}"/>
              </a:ext>
            </a:extLst>
          </p:cNvPr>
          <p:cNvSpPr>
            <a:spLocks noGrp="1"/>
          </p:cNvSpPr>
          <p:nvPr>
            <p:ph type="title"/>
          </p:nvPr>
        </p:nvSpPr>
        <p:spPr>
          <a:xfrm>
            <a:off x="833002" y="448253"/>
            <a:ext cx="10520702" cy="1325563"/>
          </a:xfrm>
        </p:spPr>
        <p:txBody>
          <a:bodyPr>
            <a:normAutofit/>
          </a:bodyPr>
          <a:lstStyle/>
          <a:p>
            <a:r>
              <a:rPr lang="en-US" dirty="0" err="1"/>
              <a:t>Relu</a:t>
            </a:r>
            <a:r>
              <a:rPr lang="en-US" dirty="0"/>
              <a:t> Layer</a:t>
            </a:r>
            <a:endParaRPr lang="en-IN" dirty="0"/>
          </a:p>
        </p:txBody>
      </p:sp>
      <p:sp>
        <p:nvSpPr>
          <p:cNvPr id="3" name="Content Placeholder 2">
            <a:extLst>
              <a:ext uri="{FF2B5EF4-FFF2-40B4-BE49-F238E27FC236}">
                <a16:creationId xmlns:a16="http://schemas.microsoft.com/office/drawing/2014/main" id="{97D37691-B8B4-4AD2-8E11-39B889A99193}"/>
              </a:ext>
            </a:extLst>
          </p:cNvPr>
          <p:cNvSpPr>
            <a:spLocks noGrp="1"/>
          </p:cNvSpPr>
          <p:nvPr>
            <p:ph idx="1"/>
          </p:nvPr>
        </p:nvSpPr>
        <p:spPr>
          <a:xfrm>
            <a:off x="838200" y="2191807"/>
            <a:ext cx="4936067" cy="3985155"/>
          </a:xfrm>
        </p:spPr>
        <p:txBody>
          <a:bodyPr>
            <a:normAutofit/>
          </a:bodyPr>
          <a:lstStyle/>
          <a:p>
            <a:r>
              <a:rPr lang="en-US" sz="2000" b="0" i="0">
                <a:effectLst/>
                <a:latin typeface="Open Sans" panose="020B0606030504020204" pitchFamily="34" charset="0"/>
              </a:rPr>
              <a:t>ReLU is an activation function. But, what is an activation function?</a:t>
            </a:r>
          </a:p>
          <a:p>
            <a:r>
              <a:rPr lang="en-US" sz="2000" b="1" i="0">
                <a:effectLst/>
                <a:latin typeface="Open Sans" panose="020B0606030504020204" pitchFamily="34" charset="0"/>
              </a:rPr>
              <a:t>Rectified Linear Unit </a:t>
            </a:r>
            <a:r>
              <a:rPr lang="en-US" sz="2000" b="0" i="0">
                <a:effectLst/>
                <a:latin typeface="Open Sans" panose="020B0606030504020204" pitchFamily="34" charset="0"/>
              </a:rPr>
              <a:t>(ReLU) transform function only activates a node if the input is above a certain quantity, while the input is below zero, the output is zero, but when the input rises above a certain threshold, it has a linear relationship with the dependent variable.</a:t>
            </a:r>
          </a:p>
          <a:p>
            <a:endParaRPr lang="en-IN" sz="2000"/>
          </a:p>
        </p:txBody>
      </p:sp>
      <p:pic>
        <p:nvPicPr>
          <p:cNvPr id="5" name="Picture 4" descr="Chart&#10;&#10;Description automatically generated">
            <a:extLst>
              <a:ext uri="{FF2B5EF4-FFF2-40B4-BE49-F238E27FC236}">
                <a16:creationId xmlns:a16="http://schemas.microsoft.com/office/drawing/2014/main" id="{04D24794-9807-4A1F-8C83-1BEB2EA61DEA}"/>
              </a:ext>
            </a:extLst>
          </p:cNvPr>
          <p:cNvPicPr>
            <a:picLocks noChangeAspect="1"/>
          </p:cNvPicPr>
          <p:nvPr/>
        </p:nvPicPr>
        <p:blipFill>
          <a:blip r:embed="rId2"/>
          <a:stretch>
            <a:fillRect/>
          </a:stretch>
        </p:blipFill>
        <p:spPr>
          <a:xfrm>
            <a:off x="6417734" y="1845253"/>
            <a:ext cx="4935970" cy="3652618"/>
          </a:xfrm>
          <a:prstGeom prst="rect">
            <a:avLst/>
          </a:prstGeom>
        </p:spPr>
      </p:pic>
    </p:spTree>
    <p:extLst>
      <p:ext uri="{BB962C8B-B14F-4D97-AF65-F5344CB8AC3E}">
        <p14:creationId xmlns:p14="http://schemas.microsoft.com/office/powerpoint/2010/main" val="395869188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A34F64-24A7-4F95-ABDA-4EC3E72F6F3F}"/>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Why do we require Relu here ?</a:t>
            </a:r>
            <a:endParaRPr lang="en-IN">
              <a:solidFill>
                <a:srgbClr val="FFFFFF"/>
              </a:solidFill>
            </a:endParaRPr>
          </a:p>
        </p:txBody>
      </p:sp>
      <p:sp>
        <p:nvSpPr>
          <p:cNvPr id="3" name="Content Placeholder 2">
            <a:extLst>
              <a:ext uri="{FF2B5EF4-FFF2-40B4-BE49-F238E27FC236}">
                <a16:creationId xmlns:a16="http://schemas.microsoft.com/office/drawing/2014/main" id="{7CF932C2-5CDF-40C7-8EBC-C314B53EFB4A}"/>
              </a:ext>
            </a:extLst>
          </p:cNvPr>
          <p:cNvSpPr>
            <a:spLocks noGrp="1"/>
          </p:cNvSpPr>
          <p:nvPr>
            <p:ph idx="1"/>
          </p:nvPr>
        </p:nvSpPr>
        <p:spPr>
          <a:xfrm>
            <a:off x="4699818" y="640082"/>
            <a:ext cx="6848715" cy="2484884"/>
          </a:xfrm>
        </p:spPr>
        <p:txBody>
          <a:bodyPr anchor="ctr">
            <a:normAutofit/>
          </a:bodyPr>
          <a:lstStyle/>
          <a:p>
            <a:r>
              <a:rPr lang="en-US" sz="2000" b="0" i="0">
                <a:effectLst/>
                <a:latin typeface="Open Sans" panose="020B0606030504020204" pitchFamily="34" charset="0"/>
              </a:rPr>
              <a:t>The main aim is to remove all the negative values from the convolution. All the positive values remain the same but all the negative values get changed to zero as shown in the image : </a:t>
            </a:r>
          </a:p>
          <a:p>
            <a:endParaRPr lang="en-IN" sz="2000"/>
          </a:p>
        </p:txBody>
      </p:sp>
      <p:pic>
        <p:nvPicPr>
          <p:cNvPr id="5" name="Picture 4" descr="Table&#10;&#10;Description automatically generated">
            <a:extLst>
              <a:ext uri="{FF2B5EF4-FFF2-40B4-BE49-F238E27FC236}">
                <a16:creationId xmlns:a16="http://schemas.microsoft.com/office/drawing/2014/main" id="{C7E45FA6-48B2-4D9F-86CC-EB2D8CEF65A1}"/>
              </a:ext>
            </a:extLst>
          </p:cNvPr>
          <p:cNvPicPr>
            <a:picLocks noChangeAspect="1"/>
          </p:cNvPicPr>
          <p:nvPr/>
        </p:nvPicPr>
        <p:blipFill>
          <a:blip r:embed="rId2"/>
          <a:stretch>
            <a:fillRect/>
          </a:stretch>
        </p:blipFill>
        <p:spPr>
          <a:xfrm>
            <a:off x="4971433" y="3446698"/>
            <a:ext cx="6259964" cy="2488335"/>
          </a:xfrm>
          <a:prstGeom prst="rect">
            <a:avLst/>
          </a:prstGeom>
        </p:spPr>
      </p:pic>
    </p:spTree>
    <p:extLst>
      <p:ext uri="{BB962C8B-B14F-4D97-AF65-F5344CB8AC3E}">
        <p14:creationId xmlns:p14="http://schemas.microsoft.com/office/powerpoint/2010/main" val="90505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7701-1454-467A-A3E9-FA190D8707DC}"/>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Relu layer</a:t>
            </a:r>
          </a:p>
        </p:txBody>
      </p:sp>
      <p:pic>
        <p:nvPicPr>
          <p:cNvPr id="5" name="Content Placeholder 4" descr="A picture containing text, electronics&#10;&#10;Description automatically generated">
            <a:extLst>
              <a:ext uri="{FF2B5EF4-FFF2-40B4-BE49-F238E27FC236}">
                <a16:creationId xmlns:a16="http://schemas.microsoft.com/office/drawing/2014/main" id="{F2F97240-DE7B-46EE-9A8A-BCD34D90083A}"/>
              </a:ext>
            </a:extLst>
          </p:cNvPr>
          <p:cNvPicPr>
            <a:picLocks noGrp="1" noChangeAspect="1"/>
          </p:cNvPicPr>
          <p:nvPr>
            <p:ph idx="1"/>
          </p:nvPr>
        </p:nvPicPr>
        <p:blipFill>
          <a:blip r:embed="rId2"/>
          <a:stretch>
            <a:fillRect/>
          </a:stretch>
        </p:blipFill>
        <p:spPr>
          <a:xfrm>
            <a:off x="838200" y="2270234"/>
            <a:ext cx="10515599" cy="3627880"/>
          </a:xfrm>
          <a:prstGeom prst="rect">
            <a:avLst/>
          </a:prstGeom>
        </p:spPr>
      </p:pic>
    </p:spTree>
    <p:extLst>
      <p:ext uri="{BB962C8B-B14F-4D97-AF65-F5344CB8AC3E}">
        <p14:creationId xmlns:p14="http://schemas.microsoft.com/office/powerpoint/2010/main" val="3862533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5FBB7-27C2-4354-A805-3D5EE5158FDA}"/>
              </a:ext>
            </a:extLst>
          </p:cNvPr>
          <p:cNvSpPr>
            <a:spLocks noGrp="1"/>
          </p:cNvSpPr>
          <p:nvPr>
            <p:ph type="title"/>
          </p:nvPr>
        </p:nvSpPr>
        <p:spPr>
          <a:xfrm>
            <a:off x="838200" y="585216"/>
            <a:ext cx="10515600" cy="1325563"/>
          </a:xfrm>
        </p:spPr>
        <p:txBody>
          <a:bodyPr>
            <a:normAutofit/>
          </a:bodyPr>
          <a:lstStyle/>
          <a:p>
            <a:r>
              <a:rPr lang="en-US">
                <a:solidFill>
                  <a:schemeClr val="bg1"/>
                </a:solidFill>
              </a:rPr>
              <a:t>Relu layer</a:t>
            </a:r>
            <a:endParaRPr lang="en-IN">
              <a:solidFill>
                <a:schemeClr val="bg1"/>
              </a:solidFill>
            </a:endParaRPr>
          </a:p>
        </p:txBody>
      </p:sp>
      <p:pic>
        <p:nvPicPr>
          <p:cNvPr id="5" name="Picture 4" descr="A picture containing table&#10;&#10;Description automatically generated">
            <a:extLst>
              <a:ext uri="{FF2B5EF4-FFF2-40B4-BE49-F238E27FC236}">
                <a16:creationId xmlns:a16="http://schemas.microsoft.com/office/drawing/2014/main" id="{05FEC651-68B5-47F6-AE59-2E69A193AD55}"/>
              </a:ext>
            </a:extLst>
          </p:cNvPr>
          <p:cNvPicPr>
            <a:picLocks noChangeAspect="1"/>
          </p:cNvPicPr>
          <p:nvPr/>
        </p:nvPicPr>
        <p:blipFill rotWithShape="1">
          <a:blip r:embed="rId2"/>
          <a:srcRect l="1180" r="2" b="2"/>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1984FF4D-CB52-42F4-B8E7-367888DB109F}"/>
              </a:ext>
            </a:extLst>
          </p:cNvPr>
          <p:cNvSpPr>
            <a:spLocks noGrp="1"/>
          </p:cNvSpPr>
          <p:nvPr>
            <p:ph idx="1"/>
          </p:nvPr>
        </p:nvSpPr>
        <p:spPr>
          <a:xfrm>
            <a:off x="7546848" y="2516777"/>
            <a:ext cx="3803904" cy="3660185"/>
          </a:xfrm>
        </p:spPr>
        <p:txBody>
          <a:bodyPr anchor="ctr">
            <a:normAutofit/>
          </a:bodyPr>
          <a:lstStyle/>
          <a:p>
            <a:r>
              <a:rPr lang="en-US" sz="2200" b="0" i="0">
                <a:effectLst/>
                <a:latin typeface="Open Sans" panose="020B0606030504020204" pitchFamily="34" charset="0"/>
              </a:rPr>
              <a:t>similarly we do the same process to all the other feature images as well</a:t>
            </a:r>
          </a:p>
          <a:p>
            <a:endParaRPr lang="en-IN" sz="2200"/>
          </a:p>
        </p:txBody>
      </p:sp>
    </p:spTree>
    <p:extLst>
      <p:ext uri="{BB962C8B-B14F-4D97-AF65-F5344CB8AC3E}">
        <p14:creationId xmlns:p14="http://schemas.microsoft.com/office/powerpoint/2010/main" val="3837848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CA4114-AFE2-4F00-B057-2194331D6917}"/>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Pooling layer </a:t>
            </a:r>
            <a:endParaRPr lang="en-IN" dirty="0">
              <a:solidFill>
                <a:srgbClr val="FFFFFF"/>
              </a:solidFill>
            </a:endParaRPr>
          </a:p>
        </p:txBody>
      </p:sp>
      <p:sp>
        <p:nvSpPr>
          <p:cNvPr id="3" name="Content Placeholder 2">
            <a:extLst>
              <a:ext uri="{FF2B5EF4-FFF2-40B4-BE49-F238E27FC236}">
                <a16:creationId xmlns:a16="http://schemas.microsoft.com/office/drawing/2014/main" id="{420AC639-888A-4C09-95FE-81C2C657DFF3}"/>
              </a:ext>
            </a:extLst>
          </p:cNvPr>
          <p:cNvSpPr>
            <a:spLocks noGrp="1"/>
          </p:cNvSpPr>
          <p:nvPr>
            <p:ph idx="1"/>
          </p:nvPr>
        </p:nvSpPr>
        <p:spPr>
          <a:xfrm>
            <a:off x="838201" y="2022601"/>
            <a:ext cx="10515598" cy="4154361"/>
          </a:xfrm>
        </p:spPr>
        <p:txBody>
          <a:bodyPr>
            <a:normAutofit/>
          </a:bodyPr>
          <a:lstStyle/>
          <a:p>
            <a:pPr marL="0" indent="0">
              <a:buNone/>
            </a:pPr>
            <a:r>
              <a:rPr lang="en-US" sz="2000" b="0" i="0" dirty="0">
                <a:solidFill>
                  <a:srgbClr val="FFFFFF"/>
                </a:solidFill>
                <a:effectLst/>
                <a:latin typeface="Open Sans" panose="020B0606030504020204" pitchFamily="34" charset="0"/>
              </a:rPr>
              <a:t>In this layer we </a:t>
            </a:r>
            <a:r>
              <a:rPr lang="en-US" sz="2000" b="1" i="0" dirty="0">
                <a:solidFill>
                  <a:srgbClr val="FFFFFF"/>
                </a:solidFill>
                <a:effectLst/>
                <a:latin typeface="Open Sans" panose="020B0606030504020204" pitchFamily="34" charset="0"/>
              </a:rPr>
              <a:t>shrink</a:t>
            </a:r>
            <a:r>
              <a:rPr lang="en-US" sz="2000" b="0" i="0" dirty="0">
                <a:solidFill>
                  <a:srgbClr val="FFFFFF"/>
                </a:solidFill>
                <a:effectLst/>
                <a:latin typeface="Open Sans" panose="020B0606030504020204" pitchFamily="34" charset="0"/>
              </a:rPr>
              <a:t> the </a:t>
            </a:r>
            <a:r>
              <a:rPr lang="en-US" sz="2000" b="1" i="0" dirty="0">
                <a:solidFill>
                  <a:srgbClr val="FFFFFF"/>
                </a:solidFill>
                <a:effectLst/>
                <a:latin typeface="Open Sans" panose="020B0606030504020204" pitchFamily="34" charset="0"/>
              </a:rPr>
              <a:t>image</a:t>
            </a:r>
            <a:r>
              <a:rPr lang="en-US" sz="2000" b="0" i="0" dirty="0">
                <a:solidFill>
                  <a:srgbClr val="FFFFFF"/>
                </a:solidFill>
                <a:effectLst/>
                <a:latin typeface="Open Sans" panose="020B0606030504020204" pitchFamily="34" charset="0"/>
              </a:rPr>
              <a:t> stack into a </a:t>
            </a:r>
            <a:r>
              <a:rPr lang="en-US" sz="2000" b="1" i="0" dirty="0">
                <a:solidFill>
                  <a:srgbClr val="FFFFFF"/>
                </a:solidFill>
                <a:effectLst/>
                <a:latin typeface="Open Sans" panose="020B0606030504020204" pitchFamily="34" charset="0"/>
              </a:rPr>
              <a:t>smaller size.</a:t>
            </a:r>
            <a:r>
              <a:rPr lang="en-US" sz="2000" b="0" i="0" dirty="0">
                <a:solidFill>
                  <a:srgbClr val="FFFFFF"/>
                </a:solidFill>
                <a:effectLst/>
                <a:latin typeface="Open Sans" panose="020B0606030504020204" pitchFamily="34" charset="0"/>
              </a:rPr>
              <a:t> Pooling is done </a:t>
            </a:r>
            <a:r>
              <a:rPr lang="en-US" sz="2000" b="1" i="0" dirty="0">
                <a:solidFill>
                  <a:srgbClr val="FFFFFF"/>
                </a:solidFill>
                <a:effectLst/>
                <a:latin typeface="Open Sans" panose="020B0606030504020204" pitchFamily="34" charset="0"/>
              </a:rPr>
              <a:t>after passing</a:t>
            </a:r>
            <a:r>
              <a:rPr lang="en-US" sz="2000" b="0" i="0" dirty="0">
                <a:solidFill>
                  <a:srgbClr val="FFFFFF"/>
                </a:solidFill>
                <a:effectLst/>
                <a:latin typeface="Open Sans" panose="020B0606030504020204" pitchFamily="34" charset="0"/>
              </a:rPr>
              <a:t> through the </a:t>
            </a:r>
            <a:r>
              <a:rPr lang="en-US" sz="2000" b="1" i="0" dirty="0">
                <a:solidFill>
                  <a:srgbClr val="FFFFFF"/>
                </a:solidFill>
                <a:effectLst/>
                <a:latin typeface="Open Sans" panose="020B0606030504020204" pitchFamily="34" charset="0"/>
              </a:rPr>
              <a:t>activation</a:t>
            </a:r>
            <a:r>
              <a:rPr lang="en-US" sz="2000" b="0" i="0" dirty="0">
                <a:solidFill>
                  <a:srgbClr val="FFFFFF"/>
                </a:solidFill>
                <a:effectLst/>
                <a:latin typeface="Open Sans" panose="020B0606030504020204" pitchFamily="34" charset="0"/>
              </a:rPr>
              <a:t> layer. We do this by implementing the following 4 steps:</a:t>
            </a:r>
          </a:p>
          <a:p>
            <a:pPr>
              <a:buFont typeface="Arial" panose="020B0604020202020204" pitchFamily="34" charset="0"/>
              <a:buChar char="•"/>
            </a:pPr>
            <a:r>
              <a:rPr lang="en-US" sz="2000" b="0" i="0" dirty="0">
                <a:solidFill>
                  <a:srgbClr val="FFFFFF"/>
                </a:solidFill>
                <a:effectLst/>
                <a:latin typeface="Open Sans" panose="020B0606030504020204" pitchFamily="34" charset="0"/>
              </a:rPr>
              <a:t>Pick a </a:t>
            </a:r>
            <a:r>
              <a:rPr lang="en-US" sz="2000" b="1" i="0" dirty="0">
                <a:solidFill>
                  <a:srgbClr val="FFFFFF"/>
                </a:solidFill>
                <a:effectLst/>
                <a:latin typeface="Open Sans" panose="020B0606030504020204" pitchFamily="34" charset="0"/>
              </a:rPr>
              <a:t>window size</a:t>
            </a:r>
            <a:r>
              <a:rPr lang="en-US" sz="2000" b="0" i="0" dirty="0">
                <a:solidFill>
                  <a:srgbClr val="FFFFFF"/>
                </a:solidFill>
                <a:effectLst/>
                <a:latin typeface="Open Sans" panose="020B0606030504020204" pitchFamily="34" charset="0"/>
              </a:rPr>
              <a:t> (usually 2 or 3)</a:t>
            </a:r>
          </a:p>
          <a:p>
            <a:pPr>
              <a:buFont typeface="Arial" panose="020B0604020202020204" pitchFamily="34" charset="0"/>
              <a:buChar char="•"/>
            </a:pPr>
            <a:r>
              <a:rPr lang="en-US" sz="2000" b="0" i="0" dirty="0">
                <a:solidFill>
                  <a:srgbClr val="FFFFFF"/>
                </a:solidFill>
                <a:effectLst/>
                <a:latin typeface="Open Sans" panose="020B0606030504020204" pitchFamily="34" charset="0"/>
              </a:rPr>
              <a:t>Pick a </a:t>
            </a:r>
            <a:r>
              <a:rPr lang="en-US" sz="2000" b="1" i="0" dirty="0">
                <a:solidFill>
                  <a:srgbClr val="FFFFFF"/>
                </a:solidFill>
                <a:effectLst/>
                <a:latin typeface="Open Sans" panose="020B0606030504020204" pitchFamily="34" charset="0"/>
              </a:rPr>
              <a:t>stride</a:t>
            </a:r>
            <a:r>
              <a:rPr lang="en-US" sz="2000" b="0" i="0" dirty="0">
                <a:solidFill>
                  <a:srgbClr val="FFFFFF"/>
                </a:solidFill>
                <a:effectLst/>
                <a:latin typeface="Open Sans" panose="020B0606030504020204" pitchFamily="34" charset="0"/>
              </a:rPr>
              <a:t> (usually 2)</a:t>
            </a:r>
          </a:p>
          <a:p>
            <a:pPr>
              <a:buFont typeface="Arial" panose="020B0604020202020204" pitchFamily="34" charset="0"/>
              <a:buChar char="•"/>
            </a:pPr>
            <a:r>
              <a:rPr lang="en-US" sz="2000" b="1" i="0" dirty="0">
                <a:solidFill>
                  <a:srgbClr val="FFFFFF"/>
                </a:solidFill>
                <a:effectLst/>
                <a:latin typeface="Open Sans" panose="020B0606030504020204" pitchFamily="34" charset="0"/>
              </a:rPr>
              <a:t>Walk</a:t>
            </a:r>
            <a:r>
              <a:rPr lang="en-US" sz="2000" b="0" i="0" dirty="0">
                <a:solidFill>
                  <a:srgbClr val="FFFFFF"/>
                </a:solidFill>
                <a:effectLst/>
                <a:latin typeface="Open Sans" panose="020B0606030504020204" pitchFamily="34" charset="0"/>
              </a:rPr>
              <a:t> your window </a:t>
            </a:r>
            <a:r>
              <a:rPr lang="en-US" sz="2000" b="1" i="0" dirty="0">
                <a:solidFill>
                  <a:srgbClr val="FFFFFF"/>
                </a:solidFill>
                <a:effectLst/>
                <a:latin typeface="Open Sans" panose="020B0606030504020204" pitchFamily="34" charset="0"/>
              </a:rPr>
              <a:t>across</a:t>
            </a:r>
            <a:r>
              <a:rPr lang="en-US" sz="2000" b="0" i="0" dirty="0">
                <a:solidFill>
                  <a:srgbClr val="FFFFFF"/>
                </a:solidFill>
                <a:effectLst/>
                <a:latin typeface="Open Sans" panose="020B0606030504020204" pitchFamily="34" charset="0"/>
              </a:rPr>
              <a:t> your </a:t>
            </a:r>
            <a:r>
              <a:rPr lang="en-US" sz="2000" b="1" i="0" dirty="0">
                <a:solidFill>
                  <a:srgbClr val="FFFFFF"/>
                </a:solidFill>
                <a:effectLst/>
                <a:latin typeface="Open Sans" panose="020B0606030504020204" pitchFamily="34" charset="0"/>
              </a:rPr>
              <a:t>filtered</a:t>
            </a:r>
            <a:r>
              <a:rPr lang="en-US" sz="2000" b="0" i="0" dirty="0">
                <a:solidFill>
                  <a:srgbClr val="FFFFFF"/>
                </a:solidFill>
                <a:effectLst/>
                <a:latin typeface="Open Sans" panose="020B0606030504020204" pitchFamily="34" charset="0"/>
              </a:rPr>
              <a:t> images</a:t>
            </a:r>
          </a:p>
          <a:p>
            <a:pPr>
              <a:buFont typeface="Arial" panose="020B0604020202020204" pitchFamily="34" charset="0"/>
              <a:buChar char="•"/>
            </a:pPr>
            <a:r>
              <a:rPr lang="en-US" sz="2000" b="0" i="0" dirty="0">
                <a:solidFill>
                  <a:srgbClr val="FFFFFF"/>
                </a:solidFill>
                <a:effectLst/>
                <a:latin typeface="Open Sans" panose="020B0606030504020204" pitchFamily="34" charset="0"/>
              </a:rPr>
              <a:t>From each </a:t>
            </a:r>
            <a:r>
              <a:rPr lang="en-US" sz="2000" b="1" i="0" dirty="0">
                <a:solidFill>
                  <a:srgbClr val="FFFFFF"/>
                </a:solidFill>
                <a:effectLst/>
                <a:latin typeface="Open Sans" panose="020B0606030504020204" pitchFamily="34" charset="0"/>
              </a:rPr>
              <a:t>window,</a:t>
            </a:r>
            <a:r>
              <a:rPr lang="en-US" sz="2000" b="0" i="0" dirty="0">
                <a:solidFill>
                  <a:srgbClr val="FFFFFF"/>
                </a:solidFill>
                <a:effectLst/>
                <a:latin typeface="Open Sans" panose="020B0606030504020204" pitchFamily="34" charset="0"/>
              </a:rPr>
              <a:t> take the </a:t>
            </a:r>
            <a:r>
              <a:rPr lang="en-US" sz="2000" b="1" i="0" dirty="0">
                <a:solidFill>
                  <a:srgbClr val="FFFFFF"/>
                </a:solidFill>
                <a:effectLst/>
                <a:latin typeface="Open Sans" panose="020B0606030504020204" pitchFamily="34" charset="0"/>
              </a:rPr>
              <a:t>maximum</a:t>
            </a:r>
            <a:r>
              <a:rPr lang="en-US" sz="2000" b="0" i="0" dirty="0">
                <a:solidFill>
                  <a:srgbClr val="FFFFFF"/>
                </a:solidFill>
                <a:effectLst/>
                <a:latin typeface="Open Sans" panose="020B0606030504020204" pitchFamily="34" charset="0"/>
              </a:rPr>
              <a:t> value</a:t>
            </a:r>
          </a:p>
          <a:p>
            <a:endParaRPr lang="en-IN" sz="2000" dirty="0">
              <a:solidFill>
                <a:srgbClr val="FFFFFF"/>
              </a:solidFill>
            </a:endParaRPr>
          </a:p>
        </p:txBody>
      </p:sp>
    </p:spTree>
    <p:extLst>
      <p:ext uri="{BB962C8B-B14F-4D97-AF65-F5344CB8AC3E}">
        <p14:creationId xmlns:p14="http://schemas.microsoft.com/office/powerpoint/2010/main" val="147525953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0A8E26-528C-4BCE-88A2-B2EC14869AEA}"/>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Pooling layer example </a:t>
            </a:r>
            <a:endParaRPr lang="en-IN">
              <a:solidFill>
                <a:srgbClr val="FFFFFF"/>
              </a:solidFill>
            </a:endParaRPr>
          </a:p>
        </p:txBody>
      </p:sp>
      <p:sp>
        <p:nvSpPr>
          <p:cNvPr id="3" name="Content Placeholder 2">
            <a:extLst>
              <a:ext uri="{FF2B5EF4-FFF2-40B4-BE49-F238E27FC236}">
                <a16:creationId xmlns:a16="http://schemas.microsoft.com/office/drawing/2014/main" id="{F51C9EE6-E0A5-47F9-931B-51651B6205C3}"/>
              </a:ext>
            </a:extLst>
          </p:cNvPr>
          <p:cNvSpPr>
            <a:spLocks noGrp="1"/>
          </p:cNvSpPr>
          <p:nvPr>
            <p:ph idx="1"/>
          </p:nvPr>
        </p:nvSpPr>
        <p:spPr>
          <a:xfrm>
            <a:off x="4699818" y="640082"/>
            <a:ext cx="6848715" cy="2484884"/>
          </a:xfrm>
        </p:spPr>
        <p:txBody>
          <a:bodyPr anchor="ctr">
            <a:normAutofit/>
          </a:bodyPr>
          <a:lstStyle/>
          <a:p>
            <a:r>
              <a:rPr lang="en-US" sz="2000" b="0" i="0">
                <a:effectLst/>
                <a:latin typeface="Open Sans" panose="020B0606030504020204" pitchFamily="34" charset="0"/>
              </a:rPr>
              <a:t>Consider performing pooling with a window size of 2 and stride being 2 as well.</a:t>
            </a:r>
          </a:p>
          <a:p>
            <a:r>
              <a:rPr lang="en-US" sz="2000" b="0" i="0">
                <a:effectLst/>
                <a:latin typeface="Open Sans" panose="020B0606030504020204" pitchFamily="34" charset="0"/>
              </a:rPr>
              <a:t>So in this case, we took </a:t>
            </a:r>
            <a:r>
              <a:rPr lang="en-US" sz="2000" b="1" i="0">
                <a:effectLst/>
                <a:latin typeface="Open Sans" panose="020B0606030504020204" pitchFamily="34" charset="0"/>
              </a:rPr>
              <a:t>window size</a:t>
            </a:r>
            <a:r>
              <a:rPr lang="en-US" sz="2000" b="0" i="0">
                <a:effectLst/>
                <a:latin typeface="Open Sans" panose="020B0606030504020204" pitchFamily="34" charset="0"/>
              </a:rPr>
              <a:t> to be </a:t>
            </a:r>
            <a:r>
              <a:rPr lang="en-US" sz="2000" b="1" i="0">
                <a:effectLst/>
                <a:latin typeface="Open Sans" panose="020B0606030504020204" pitchFamily="34" charset="0"/>
              </a:rPr>
              <a:t>2</a:t>
            </a:r>
            <a:r>
              <a:rPr lang="en-US" sz="2000" b="0" i="0">
                <a:effectLst/>
                <a:latin typeface="Open Sans" panose="020B0606030504020204" pitchFamily="34" charset="0"/>
              </a:rPr>
              <a:t> and we got </a:t>
            </a:r>
            <a:r>
              <a:rPr lang="en-US" sz="2000" b="1" i="0">
                <a:effectLst/>
                <a:latin typeface="Open Sans" panose="020B0606030504020204" pitchFamily="34" charset="0"/>
              </a:rPr>
              <a:t>4</a:t>
            </a:r>
            <a:r>
              <a:rPr lang="en-US" sz="2000" b="0" i="0">
                <a:effectLst/>
                <a:latin typeface="Open Sans" panose="020B0606030504020204" pitchFamily="34" charset="0"/>
              </a:rPr>
              <a:t> </a:t>
            </a:r>
            <a:r>
              <a:rPr lang="en-US" sz="2000" b="1" i="0">
                <a:effectLst/>
                <a:latin typeface="Open Sans" panose="020B0606030504020204" pitchFamily="34" charset="0"/>
              </a:rPr>
              <a:t>values</a:t>
            </a:r>
            <a:r>
              <a:rPr lang="en-US" sz="2000" b="0" i="0">
                <a:effectLst/>
                <a:latin typeface="Open Sans" panose="020B0606030504020204" pitchFamily="34" charset="0"/>
              </a:rPr>
              <a:t> to choose from. From those 4 values, the </a:t>
            </a:r>
            <a:r>
              <a:rPr lang="en-US" sz="2000" b="1" i="0">
                <a:effectLst/>
                <a:latin typeface="Open Sans" panose="020B0606030504020204" pitchFamily="34" charset="0"/>
              </a:rPr>
              <a:t>maximum value</a:t>
            </a:r>
            <a:r>
              <a:rPr lang="en-US" sz="2000" b="0" i="0">
                <a:effectLst/>
                <a:latin typeface="Open Sans" panose="020B0606030504020204" pitchFamily="34" charset="0"/>
              </a:rPr>
              <a:t> there is 1 so we pick 1. Also, note that we </a:t>
            </a:r>
            <a:r>
              <a:rPr lang="en-US" sz="2000" b="1" i="0">
                <a:effectLst/>
                <a:latin typeface="Open Sans" panose="020B0606030504020204" pitchFamily="34" charset="0"/>
              </a:rPr>
              <a:t>started out</a:t>
            </a:r>
            <a:r>
              <a:rPr lang="en-US" sz="2000" b="0" i="0">
                <a:effectLst/>
                <a:latin typeface="Open Sans" panose="020B0606030504020204" pitchFamily="34" charset="0"/>
              </a:rPr>
              <a:t> with a </a:t>
            </a:r>
            <a:r>
              <a:rPr lang="en-US" sz="2000" b="1" i="0">
                <a:effectLst/>
                <a:latin typeface="Open Sans" panose="020B0606030504020204" pitchFamily="34" charset="0"/>
              </a:rPr>
              <a:t>7×7</a:t>
            </a:r>
            <a:r>
              <a:rPr lang="en-US" sz="2000" b="0" i="0">
                <a:effectLst/>
                <a:latin typeface="Open Sans" panose="020B0606030504020204" pitchFamily="34" charset="0"/>
              </a:rPr>
              <a:t> matrix but now the same matrix after </a:t>
            </a:r>
            <a:r>
              <a:rPr lang="en-US" sz="2000" b="1" i="0">
                <a:effectLst/>
                <a:latin typeface="Open Sans" panose="020B0606030504020204" pitchFamily="34" charset="0"/>
              </a:rPr>
              <a:t>pooling</a:t>
            </a:r>
            <a:r>
              <a:rPr lang="en-US" sz="2000" b="0" i="0">
                <a:effectLst/>
                <a:latin typeface="Open Sans" panose="020B0606030504020204" pitchFamily="34" charset="0"/>
              </a:rPr>
              <a:t> came down to </a:t>
            </a:r>
            <a:r>
              <a:rPr lang="en-US" sz="2000" b="1" i="0">
                <a:effectLst/>
                <a:latin typeface="Open Sans" panose="020B0606030504020204" pitchFamily="34" charset="0"/>
              </a:rPr>
              <a:t>4×4.</a:t>
            </a:r>
            <a:endParaRPr lang="en-US" sz="2000">
              <a:latin typeface="Open Sans" panose="020B0606030504020204" pitchFamily="34" charset="0"/>
            </a:endParaRPr>
          </a:p>
          <a:p>
            <a:endParaRPr lang="en-IN" sz="2000"/>
          </a:p>
        </p:txBody>
      </p:sp>
      <p:pic>
        <p:nvPicPr>
          <p:cNvPr id="5" name="Picture 4" descr="Table&#10;&#10;Description automatically generated with medium confidence">
            <a:extLst>
              <a:ext uri="{FF2B5EF4-FFF2-40B4-BE49-F238E27FC236}">
                <a16:creationId xmlns:a16="http://schemas.microsoft.com/office/drawing/2014/main" id="{1892509E-1C58-44E7-9F80-4BF598796206}"/>
              </a:ext>
            </a:extLst>
          </p:cNvPr>
          <p:cNvPicPr>
            <a:picLocks noChangeAspect="1"/>
          </p:cNvPicPr>
          <p:nvPr/>
        </p:nvPicPr>
        <p:blipFill>
          <a:blip r:embed="rId2"/>
          <a:stretch>
            <a:fillRect/>
          </a:stretch>
        </p:blipFill>
        <p:spPr>
          <a:xfrm>
            <a:off x="4654297" y="3458521"/>
            <a:ext cx="6894236" cy="2464689"/>
          </a:xfrm>
          <a:prstGeom prst="rect">
            <a:avLst/>
          </a:prstGeom>
        </p:spPr>
      </p:pic>
    </p:spTree>
    <p:extLst>
      <p:ext uri="{BB962C8B-B14F-4D97-AF65-F5344CB8AC3E}">
        <p14:creationId xmlns:p14="http://schemas.microsoft.com/office/powerpoint/2010/main" val="3707858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EBCBA3-AD53-4A8F-B2FE-F667EB5EE429}"/>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Pooling layer example </a:t>
            </a:r>
            <a:endParaRPr lang="en-IN">
              <a:solidFill>
                <a:srgbClr val="FFFFFF"/>
              </a:solidFill>
            </a:endParaRPr>
          </a:p>
        </p:txBody>
      </p:sp>
      <p:sp>
        <p:nvSpPr>
          <p:cNvPr id="3" name="Content Placeholder 2">
            <a:extLst>
              <a:ext uri="{FF2B5EF4-FFF2-40B4-BE49-F238E27FC236}">
                <a16:creationId xmlns:a16="http://schemas.microsoft.com/office/drawing/2014/main" id="{16F03E6B-10A5-4090-8325-51602FCD0B35}"/>
              </a:ext>
            </a:extLst>
          </p:cNvPr>
          <p:cNvSpPr>
            <a:spLocks noGrp="1"/>
          </p:cNvSpPr>
          <p:nvPr>
            <p:ph idx="1"/>
          </p:nvPr>
        </p:nvSpPr>
        <p:spPr>
          <a:xfrm>
            <a:off x="4699818" y="640082"/>
            <a:ext cx="6848715" cy="2484884"/>
          </a:xfrm>
        </p:spPr>
        <p:txBody>
          <a:bodyPr anchor="ctr">
            <a:normAutofit/>
          </a:bodyPr>
          <a:lstStyle/>
          <a:p>
            <a:r>
              <a:rPr lang="en-US" sz="2000" b="0" i="0">
                <a:effectLst/>
                <a:latin typeface="Open Sans" panose="020B0606030504020204" pitchFamily="34" charset="0"/>
              </a:rPr>
              <a:t>But we need to </a:t>
            </a:r>
            <a:r>
              <a:rPr lang="en-US" sz="2000" b="1" i="0">
                <a:effectLst/>
                <a:latin typeface="Open Sans" panose="020B0606030504020204" pitchFamily="34" charset="0"/>
              </a:rPr>
              <a:t>move</a:t>
            </a:r>
            <a:r>
              <a:rPr lang="en-US" sz="2000" b="0" i="0">
                <a:effectLst/>
                <a:latin typeface="Open Sans" panose="020B0606030504020204" pitchFamily="34" charset="0"/>
              </a:rPr>
              <a:t> the </a:t>
            </a:r>
            <a:r>
              <a:rPr lang="en-US" sz="2000" b="1" i="0">
                <a:effectLst/>
                <a:latin typeface="Open Sans" panose="020B0606030504020204" pitchFamily="34" charset="0"/>
              </a:rPr>
              <a:t>window across</a:t>
            </a:r>
            <a:r>
              <a:rPr lang="en-US" sz="2000" b="0" i="0">
                <a:effectLst/>
                <a:latin typeface="Open Sans" panose="020B0606030504020204" pitchFamily="34" charset="0"/>
              </a:rPr>
              <a:t> the </a:t>
            </a:r>
            <a:r>
              <a:rPr lang="en-US" sz="2000" b="1" i="0">
                <a:effectLst/>
                <a:latin typeface="Open Sans" panose="020B0606030504020204" pitchFamily="34" charset="0"/>
              </a:rPr>
              <a:t>entire</a:t>
            </a:r>
            <a:r>
              <a:rPr lang="en-US" sz="2000" b="0" i="0">
                <a:effectLst/>
                <a:latin typeface="Open Sans" panose="020B0606030504020204" pitchFamily="34" charset="0"/>
              </a:rPr>
              <a:t> image. The procedure is exactly as same as above and we need to repeat that for the entire image. </a:t>
            </a:r>
          </a:p>
          <a:p>
            <a:pPr marL="0" indent="0">
              <a:buNone/>
            </a:pPr>
            <a:endParaRPr lang="en-US" sz="2000">
              <a:latin typeface="Open Sans" panose="020B0606030504020204" pitchFamily="34" charset="0"/>
            </a:endParaRPr>
          </a:p>
        </p:txBody>
      </p:sp>
      <p:pic>
        <p:nvPicPr>
          <p:cNvPr id="5" name="Picture 4" descr="A screen shot of a calculator&#10;&#10;Description automatically generated with low confidence">
            <a:extLst>
              <a:ext uri="{FF2B5EF4-FFF2-40B4-BE49-F238E27FC236}">
                <a16:creationId xmlns:a16="http://schemas.microsoft.com/office/drawing/2014/main" id="{839849A4-1D88-4BD7-ADA7-81B79E7BFE5D}"/>
              </a:ext>
            </a:extLst>
          </p:cNvPr>
          <p:cNvPicPr>
            <a:picLocks noChangeAspect="1"/>
          </p:cNvPicPr>
          <p:nvPr/>
        </p:nvPicPr>
        <p:blipFill>
          <a:blip r:embed="rId2"/>
          <a:stretch>
            <a:fillRect/>
          </a:stretch>
        </p:blipFill>
        <p:spPr>
          <a:xfrm>
            <a:off x="4669229" y="3446698"/>
            <a:ext cx="6864371" cy="2488335"/>
          </a:xfrm>
          <a:prstGeom prst="rect">
            <a:avLst/>
          </a:prstGeom>
        </p:spPr>
      </p:pic>
    </p:spTree>
    <p:extLst>
      <p:ext uri="{BB962C8B-B14F-4D97-AF65-F5344CB8AC3E}">
        <p14:creationId xmlns:p14="http://schemas.microsoft.com/office/powerpoint/2010/main" val="2302036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85C7DC-A42A-4EB7-A1A2-5F7B9F455A26}"/>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Pooling layer example </a:t>
            </a:r>
            <a:endParaRPr lang="en-IN">
              <a:solidFill>
                <a:srgbClr val="FFFFFF"/>
              </a:solidFill>
            </a:endParaRPr>
          </a:p>
        </p:txBody>
      </p:sp>
      <p:sp>
        <p:nvSpPr>
          <p:cNvPr id="3" name="Content Placeholder 2">
            <a:extLst>
              <a:ext uri="{FF2B5EF4-FFF2-40B4-BE49-F238E27FC236}">
                <a16:creationId xmlns:a16="http://schemas.microsoft.com/office/drawing/2014/main" id="{CCA91893-7266-4BA2-8F8E-0DB2FA46D415}"/>
              </a:ext>
            </a:extLst>
          </p:cNvPr>
          <p:cNvSpPr>
            <a:spLocks noGrp="1"/>
          </p:cNvSpPr>
          <p:nvPr>
            <p:ph idx="1"/>
          </p:nvPr>
        </p:nvSpPr>
        <p:spPr>
          <a:xfrm>
            <a:off x="4699818" y="640082"/>
            <a:ext cx="6848715" cy="2484884"/>
          </a:xfrm>
        </p:spPr>
        <p:txBody>
          <a:bodyPr anchor="ctr">
            <a:normAutofit/>
          </a:bodyPr>
          <a:lstStyle/>
          <a:p>
            <a:r>
              <a:rPr lang="en-US" sz="2000" b="0" i="0" dirty="0">
                <a:effectLst/>
                <a:latin typeface="Open Sans" panose="020B0606030504020204" pitchFamily="34" charset="0"/>
              </a:rPr>
              <a:t>Do note that this is for </a:t>
            </a:r>
            <a:r>
              <a:rPr lang="en-US" sz="2000" b="1" i="0" dirty="0">
                <a:effectLst/>
                <a:latin typeface="Open Sans" panose="020B0606030504020204" pitchFamily="34" charset="0"/>
              </a:rPr>
              <a:t>one filter.</a:t>
            </a:r>
            <a:r>
              <a:rPr lang="en-US" sz="2000" b="0" i="0" dirty="0">
                <a:effectLst/>
                <a:latin typeface="Open Sans" panose="020B0606030504020204" pitchFamily="34" charset="0"/>
              </a:rPr>
              <a:t> We need to do it for 2 other filters as well. This is done and we arrive at the following result:</a:t>
            </a:r>
            <a:endParaRPr lang="en-IN" sz="2000" dirty="0"/>
          </a:p>
        </p:txBody>
      </p:sp>
      <p:pic>
        <p:nvPicPr>
          <p:cNvPr id="5" name="Picture 4" descr="Logo&#10;&#10;Description automatically generated">
            <a:extLst>
              <a:ext uri="{FF2B5EF4-FFF2-40B4-BE49-F238E27FC236}">
                <a16:creationId xmlns:a16="http://schemas.microsoft.com/office/drawing/2014/main" id="{39B936C1-C809-47A2-A18A-A97E92651C95}"/>
              </a:ext>
            </a:extLst>
          </p:cNvPr>
          <p:cNvPicPr>
            <a:picLocks noChangeAspect="1"/>
          </p:cNvPicPr>
          <p:nvPr/>
        </p:nvPicPr>
        <p:blipFill>
          <a:blip r:embed="rId2"/>
          <a:stretch>
            <a:fillRect/>
          </a:stretch>
        </p:blipFill>
        <p:spPr>
          <a:xfrm>
            <a:off x="5157788" y="2728914"/>
            <a:ext cx="6390745" cy="3343274"/>
          </a:xfrm>
          <a:prstGeom prst="rect">
            <a:avLst/>
          </a:prstGeom>
        </p:spPr>
      </p:pic>
    </p:spTree>
    <p:extLst>
      <p:ext uri="{BB962C8B-B14F-4D97-AF65-F5344CB8AC3E}">
        <p14:creationId xmlns:p14="http://schemas.microsoft.com/office/powerpoint/2010/main" val="1820185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53FFB0-D030-44D0-9A7B-843E2AFF4B27}"/>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Stacking up all the layers </a:t>
            </a:r>
            <a:endParaRPr lang="en-IN">
              <a:solidFill>
                <a:srgbClr val="FFFFFF"/>
              </a:solidFill>
            </a:endParaRPr>
          </a:p>
        </p:txBody>
      </p:sp>
      <p:sp>
        <p:nvSpPr>
          <p:cNvPr id="3" name="Content Placeholder 2">
            <a:extLst>
              <a:ext uri="{FF2B5EF4-FFF2-40B4-BE49-F238E27FC236}">
                <a16:creationId xmlns:a16="http://schemas.microsoft.com/office/drawing/2014/main" id="{547F3C87-03EC-46FF-808D-1C29C0130CF0}"/>
              </a:ext>
            </a:extLst>
          </p:cNvPr>
          <p:cNvSpPr>
            <a:spLocks noGrp="1"/>
          </p:cNvSpPr>
          <p:nvPr>
            <p:ph idx="1"/>
          </p:nvPr>
        </p:nvSpPr>
        <p:spPr>
          <a:xfrm>
            <a:off x="4699818" y="640082"/>
            <a:ext cx="6848715" cy="2484884"/>
          </a:xfrm>
        </p:spPr>
        <p:txBody>
          <a:bodyPr anchor="ctr">
            <a:normAutofit/>
          </a:bodyPr>
          <a:lstStyle/>
          <a:p>
            <a:r>
              <a:rPr lang="en-US" sz="2000" b="0" i="0">
                <a:effectLst/>
                <a:latin typeface="Open Sans" panose="020B0606030504020204" pitchFamily="34" charset="0"/>
              </a:rPr>
              <a:t>So to get the </a:t>
            </a:r>
            <a:r>
              <a:rPr lang="en-US" sz="2000" b="1" i="0">
                <a:effectLst/>
                <a:latin typeface="Open Sans" panose="020B0606030504020204" pitchFamily="34" charset="0"/>
              </a:rPr>
              <a:t>time-frame</a:t>
            </a:r>
            <a:r>
              <a:rPr lang="en-US" sz="2000" b="0" i="0">
                <a:effectLst/>
                <a:latin typeface="Open Sans" panose="020B0606030504020204" pitchFamily="34" charset="0"/>
              </a:rPr>
              <a:t> in one picture we’re here with a </a:t>
            </a:r>
            <a:r>
              <a:rPr lang="en-US" sz="2000" b="1" i="0">
                <a:effectLst/>
                <a:latin typeface="Open Sans" panose="020B0606030504020204" pitchFamily="34" charset="0"/>
              </a:rPr>
              <a:t>4×4</a:t>
            </a:r>
            <a:r>
              <a:rPr lang="en-US" sz="2000" b="0" i="0">
                <a:effectLst/>
                <a:latin typeface="Open Sans" panose="020B0606030504020204" pitchFamily="34" charset="0"/>
              </a:rPr>
              <a:t> matrix from a </a:t>
            </a:r>
            <a:r>
              <a:rPr lang="en-US" sz="2000" b="1" i="0">
                <a:effectLst/>
                <a:latin typeface="Open Sans" panose="020B0606030504020204" pitchFamily="34" charset="0"/>
              </a:rPr>
              <a:t>7×7</a:t>
            </a:r>
            <a:r>
              <a:rPr lang="en-US" sz="2000" b="0" i="0">
                <a:effectLst/>
                <a:latin typeface="Open Sans" panose="020B0606030504020204" pitchFamily="34" charset="0"/>
              </a:rPr>
              <a:t> matrix after passing the input through 3 layers – </a:t>
            </a:r>
            <a:r>
              <a:rPr lang="en-US" sz="2000" b="1" i="0">
                <a:effectLst/>
                <a:latin typeface="Open Sans" panose="020B0606030504020204" pitchFamily="34" charset="0"/>
              </a:rPr>
              <a:t>Convolution, ReLU</a:t>
            </a:r>
            <a:r>
              <a:rPr lang="en-US" sz="2000" b="0" i="0">
                <a:effectLst/>
                <a:latin typeface="Open Sans" panose="020B0606030504020204" pitchFamily="34" charset="0"/>
              </a:rPr>
              <a:t> and </a:t>
            </a:r>
            <a:r>
              <a:rPr lang="en-US" sz="2000" b="1" i="0">
                <a:effectLst/>
                <a:latin typeface="Open Sans" panose="020B0606030504020204" pitchFamily="34" charset="0"/>
              </a:rPr>
              <a:t>Pooling</a:t>
            </a:r>
            <a:r>
              <a:rPr lang="en-US" sz="2000" b="0" i="0">
                <a:effectLst/>
                <a:latin typeface="Open Sans" panose="020B0606030504020204" pitchFamily="34" charset="0"/>
              </a:rPr>
              <a:t> as shown in the image:</a:t>
            </a:r>
            <a:endParaRPr lang="en-IN" sz="2000"/>
          </a:p>
        </p:txBody>
      </p:sp>
      <p:pic>
        <p:nvPicPr>
          <p:cNvPr id="5" name="Picture 4" descr="Text&#10;&#10;Description automatically generated with medium confidence">
            <a:extLst>
              <a:ext uri="{FF2B5EF4-FFF2-40B4-BE49-F238E27FC236}">
                <a16:creationId xmlns:a16="http://schemas.microsoft.com/office/drawing/2014/main" id="{5FCB5BF4-1D78-4CD8-9211-ABB74362337C}"/>
              </a:ext>
            </a:extLst>
          </p:cNvPr>
          <p:cNvPicPr>
            <a:picLocks noChangeAspect="1"/>
          </p:cNvPicPr>
          <p:nvPr/>
        </p:nvPicPr>
        <p:blipFill>
          <a:blip r:embed="rId2"/>
          <a:stretch>
            <a:fillRect/>
          </a:stretch>
        </p:blipFill>
        <p:spPr>
          <a:xfrm>
            <a:off x="5121373" y="3446698"/>
            <a:ext cx="5960084" cy="2488335"/>
          </a:xfrm>
          <a:prstGeom prst="rect">
            <a:avLst/>
          </a:prstGeom>
        </p:spPr>
      </p:pic>
    </p:spTree>
    <p:extLst>
      <p:ext uri="{BB962C8B-B14F-4D97-AF65-F5344CB8AC3E}">
        <p14:creationId xmlns:p14="http://schemas.microsoft.com/office/powerpoint/2010/main" val="2719728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74D0B1-AC4E-4B39-85E8-CE3760DC5B35}"/>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Iteration of the same operation</a:t>
            </a:r>
            <a:endParaRPr lang="en-IN">
              <a:solidFill>
                <a:srgbClr val="FFFFFF"/>
              </a:solidFill>
            </a:endParaRPr>
          </a:p>
        </p:txBody>
      </p:sp>
      <p:sp>
        <p:nvSpPr>
          <p:cNvPr id="3" name="Content Placeholder 2">
            <a:extLst>
              <a:ext uri="{FF2B5EF4-FFF2-40B4-BE49-F238E27FC236}">
                <a16:creationId xmlns:a16="http://schemas.microsoft.com/office/drawing/2014/main" id="{F81AC3A0-7F0F-4087-97B7-7A9B8E49B3C5}"/>
              </a:ext>
            </a:extLst>
          </p:cNvPr>
          <p:cNvSpPr>
            <a:spLocks noGrp="1"/>
          </p:cNvSpPr>
          <p:nvPr>
            <p:ph idx="1"/>
          </p:nvPr>
        </p:nvSpPr>
        <p:spPr>
          <a:xfrm>
            <a:off x="4699818" y="640082"/>
            <a:ext cx="6848715" cy="2484884"/>
          </a:xfrm>
        </p:spPr>
        <p:txBody>
          <a:bodyPr anchor="ctr">
            <a:normAutofit/>
          </a:bodyPr>
          <a:lstStyle/>
          <a:p>
            <a:r>
              <a:rPr lang="en-US" sz="2000" b="0" i="0">
                <a:effectLst/>
                <a:latin typeface="Open Sans" panose="020B0606030504020204" pitchFamily="34" charset="0"/>
              </a:rPr>
              <a:t>So after the second pass we arrive at a 2×2 matrix as shown:</a:t>
            </a:r>
          </a:p>
          <a:p>
            <a:endParaRPr lang="en-IN" sz="2000"/>
          </a:p>
        </p:txBody>
      </p:sp>
      <p:pic>
        <p:nvPicPr>
          <p:cNvPr id="5" name="Picture 4" descr="A picture containing text&#10;&#10;Description automatically generated">
            <a:extLst>
              <a:ext uri="{FF2B5EF4-FFF2-40B4-BE49-F238E27FC236}">
                <a16:creationId xmlns:a16="http://schemas.microsoft.com/office/drawing/2014/main" id="{AC588A87-89E0-4A33-9C1B-5E65A9227605}"/>
              </a:ext>
            </a:extLst>
          </p:cNvPr>
          <p:cNvPicPr>
            <a:picLocks noChangeAspect="1"/>
          </p:cNvPicPr>
          <p:nvPr/>
        </p:nvPicPr>
        <p:blipFill>
          <a:blip r:embed="rId2"/>
          <a:stretch>
            <a:fillRect/>
          </a:stretch>
        </p:blipFill>
        <p:spPr>
          <a:xfrm>
            <a:off x="4805607" y="3446698"/>
            <a:ext cx="6591615" cy="2488335"/>
          </a:xfrm>
          <a:prstGeom prst="rect">
            <a:avLst/>
          </a:prstGeom>
        </p:spPr>
      </p:pic>
    </p:spTree>
    <p:extLst>
      <p:ext uri="{BB962C8B-B14F-4D97-AF65-F5344CB8AC3E}">
        <p14:creationId xmlns:p14="http://schemas.microsoft.com/office/powerpoint/2010/main" val="148245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37DA75-86C7-47AC-9910-EDDFDE117CA4}"/>
              </a:ext>
            </a:extLst>
          </p:cNvPr>
          <p:cNvSpPr>
            <a:spLocks noGrp="1"/>
          </p:cNvSpPr>
          <p:nvPr>
            <p:ph type="title"/>
          </p:nvPr>
        </p:nvSpPr>
        <p:spPr>
          <a:xfrm>
            <a:off x="833002" y="448253"/>
            <a:ext cx="10520702" cy="1325563"/>
          </a:xfrm>
        </p:spPr>
        <p:txBody>
          <a:bodyPr>
            <a:normAutofit/>
          </a:bodyPr>
          <a:lstStyle/>
          <a:p>
            <a:r>
              <a:rPr lang="en-US"/>
              <a:t>How does a computer read an image ?</a:t>
            </a:r>
            <a:endParaRPr lang="en-IN"/>
          </a:p>
        </p:txBody>
      </p:sp>
      <p:sp>
        <p:nvSpPr>
          <p:cNvPr id="3" name="Content Placeholder 2">
            <a:extLst>
              <a:ext uri="{FF2B5EF4-FFF2-40B4-BE49-F238E27FC236}">
                <a16:creationId xmlns:a16="http://schemas.microsoft.com/office/drawing/2014/main" id="{9B856799-1521-4DDA-A2D0-AD709AD5D32B}"/>
              </a:ext>
            </a:extLst>
          </p:cNvPr>
          <p:cNvSpPr>
            <a:spLocks noGrp="1"/>
          </p:cNvSpPr>
          <p:nvPr>
            <p:ph idx="1"/>
          </p:nvPr>
        </p:nvSpPr>
        <p:spPr>
          <a:xfrm>
            <a:off x="838200" y="2191807"/>
            <a:ext cx="4936067" cy="3985155"/>
          </a:xfrm>
        </p:spPr>
        <p:txBody>
          <a:bodyPr>
            <a:normAutofit/>
          </a:bodyPr>
          <a:lstStyle/>
          <a:p>
            <a:r>
              <a:rPr lang="en-US" sz="2000" b="0" i="0">
                <a:effectLst/>
                <a:latin typeface="Open Sans" panose="020B0606030504020204" pitchFamily="34" charset="0"/>
              </a:rPr>
              <a:t>The image is </a:t>
            </a:r>
            <a:r>
              <a:rPr lang="en-US" sz="2000" b="1" i="0">
                <a:effectLst/>
                <a:latin typeface="Open Sans" panose="020B0606030504020204" pitchFamily="34" charset="0"/>
              </a:rPr>
              <a:t>broken down</a:t>
            </a:r>
            <a:r>
              <a:rPr lang="en-US" sz="2000" b="0" i="0">
                <a:effectLst/>
                <a:latin typeface="Open Sans" panose="020B0606030504020204" pitchFamily="34" charset="0"/>
              </a:rPr>
              <a:t> into 3 color-channels which is </a:t>
            </a:r>
            <a:r>
              <a:rPr lang="en-US" sz="2000" b="1" i="0">
                <a:effectLst/>
                <a:latin typeface="Open Sans" panose="020B0606030504020204" pitchFamily="34" charset="0"/>
              </a:rPr>
              <a:t>Red, Green</a:t>
            </a:r>
            <a:r>
              <a:rPr lang="en-US" sz="2000" b="0" i="0">
                <a:effectLst/>
                <a:latin typeface="Open Sans" panose="020B0606030504020204" pitchFamily="34" charset="0"/>
              </a:rPr>
              <a:t> and </a:t>
            </a:r>
            <a:r>
              <a:rPr lang="en-US" sz="2000" b="1" i="0">
                <a:effectLst/>
                <a:latin typeface="Open Sans" panose="020B0606030504020204" pitchFamily="34" charset="0"/>
              </a:rPr>
              <a:t>Blue.</a:t>
            </a:r>
            <a:r>
              <a:rPr lang="en-US" sz="2000" b="0" i="0">
                <a:effectLst/>
                <a:latin typeface="Open Sans" panose="020B0606030504020204" pitchFamily="34" charset="0"/>
              </a:rPr>
              <a:t> Each of these color channels are </a:t>
            </a:r>
            <a:r>
              <a:rPr lang="en-US" sz="2000" b="1" i="0">
                <a:effectLst/>
                <a:latin typeface="Open Sans" panose="020B0606030504020204" pitchFamily="34" charset="0"/>
              </a:rPr>
              <a:t>mapped</a:t>
            </a:r>
            <a:r>
              <a:rPr lang="en-US" sz="2000" b="0" i="0">
                <a:effectLst/>
                <a:latin typeface="Open Sans" panose="020B0606030504020204" pitchFamily="34" charset="0"/>
              </a:rPr>
              <a:t> to the </a:t>
            </a:r>
            <a:r>
              <a:rPr lang="en-US" sz="2000" b="1" i="0">
                <a:effectLst/>
                <a:latin typeface="Open Sans" panose="020B0606030504020204" pitchFamily="34" charset="0"/>
              </a:rPr>
              <a:t>image’s pixel.</a:t>
            </a:r>
          </a:p>
          <a:p>
            <a:r>
              <a:rPr lang="en-US" sz="2000" b="0" i="0">
                <a:effectLst/>
                <a:latin typeface="Open Sans" panose="020B0606030504020204" pitchFamily="34" charset="0"/>
              </a:rPr>
              <a:t>Then, the </a:t>
            </a:r>
            <a:r>
              <a:rPr lang="en-US" sz="2000" b="1" i="0">
                <a:effectLst/>
                <a:latin typeface="Open Sans" panose="020B0606030504020204" pitchFamily="34" charset="0"/>
              </a:rPr>
              <a:t>computer recognizes</a:t>
            </a:r>
            <a:r>
              <a:rPr lang="en-US" sz="2000" b="0" i="0">
                <a:effectLst/>
                <a:latin typeface="Open Sans" panose="020B0606030504020204" pitchFamily="34" charset="0"/>
              </a:rPr>
              <a:t> the value associated with </a:t>
            </a:r>
            <a:r>
              <a:rPr lang="en-US" sz="2000" b="1" i="0">
                <a:effectLst/>
                <a:latin typeface="Open Sans" panose="020B0606030504020204" pitchFamily="34" charset="0"/>
              </a:rPr>
              <a:t>each pixel</a:t>
            </a:r>
            <a:r>
              <a:rPr lang="en-US" sz="2000" b="0" i="0">
                <a:effectLst/>
                <a:latin typeface="Open Sans" panose="020B0606030504020204" pitchFamily="34" charset="0"/>
              </a:rPr>
              <a:t> and </a:t>
            </a:r>
            <a:r>
              <a:rPr lang="en-US" sz="2000" b="1" i="0">
                <a:effectLst/>
                <a:latin typeface="Open Sans" panose="020B0606030504020204" pitchFamily="34" charset="0"/>
              </a:rPr>
              <a:t>determine</a:t>
            </a:r>
            <a:r>
              <a:rPr lang="en-US" sz="2000" b="0" i="0">
                <a:effectLst/>
                <a:latin typeface="Open Sans" panose="020B0606030504020204" pitchFamily="34" charset="0"/>
              </a:rPr>
              <a:t> the </a:t>
            </a:r>
            <a:r>
              <a:rPr lang="en-US" sz="2000" b="1" i="0">
                <a:effectLst/>
                <a:latin typeface="Open Sans" panose="020B0606030504020204" pitchFamily="34" charset="0"/>
              </a:rPr>
              <a:t>size</a:t>
            </a:r>
            <a:r>
              <a:rPr lang="en-US" sz="2000" b="0" i="0">
                <a:effectLst/>
                <a:latin typeface="Open Sans" panose="020B0606030504020204" pitchFamily="34" charset="0"/>
              </a:rPr>
              <a:t> of the image.</a:t>
            </a:r>
            <a:endParaRPr lang="en-US" sz="2000" b="1">
              <a:latin typeface="Open Sans" panose="020B0606030504020204" pitchFamily="34" charset="0"/>
            </a:endParaRPr>
          </a:p>
          <a:p>
            <a:r>
              <a:rPr lang="en-US" sz="2000">
                <a:latin typeface="Open Sans" panose="020B0606030504020204" pitchFamily="34" charset="0"/>
              </a:rPr>
              <a:t>F</a:t>
            </a:r>
            <a:r>
              <a:rPr lang="en-US" sz="2000" b="0" i="0">
                <a:effectLst/>
                <a:latin typeface="Open Sans" panose="020B0606030504020204" pitchFamily="34" charset="0"/>
              </a:rPr>
              <a:t>or </a:t>
            </a:r>
            <a:r>
              <a:rPr lang="en-US" sz="2000" b="1" i="0">
                <a:effectLst/>
                <a:latin typeface="Open Sans" panose="020B0606030504020204" pitchFamily="34" charset="0"/>
              </a:rPr>
              <a:t>black-white</a:t>
            </a:r>
            <a:r>
              <a:rPr lang="en-US" sz="2000" b="0" i="0">
                <a:effectLst/>
                <a:latin typeface="Open Sans" panose="020B0606030504020204" pitchFamily="34" charset="0"/>
              </a:rPr>
              <a:t> images, there is only </a:t>
            </a:r>
            <a:r>
              <a:rPr lang="en-US" sz="2000" b="1" i="0">
                <a:effectLst/>
                <a:latin typeface="Open Sans" panose="020B0606030504020204" pitchFamily="34" charset="0"/>
              </a:rPr>
              <a:t>one channel</a:t>
            </a:r>
            <a:r>
              <a:rPr lang="en-US" sz="2000" b="0" i="0">
                <a:effectLst/>
                <a:latin typeface="Open Sans" panose="020B0606030504020204" pitchFamily="34" charset="0"/>
              </a:rPr>
              <a:t> and the </a:t>
            </a:r>
            <a:r>
              <a:rPr lang="en-US" sz="2000" b="1" i="0">
                <a:effectLst/>
                <a:latin typeface="Open Sans" panose="020B0606030504020204" pitchFamily="34" charset="0"/>
              </a:rPr>
              <a:t>concept</a:t>
            </a:r>
            <a:r>
              <a:rPr lang="en-US" sz="2000" b="0" i="0">
                <a:effectLst/>
                <a:latin typeface="Open Sans" panose="020B0606030504020204" pitchFamily="34" charset="0"/>
              </a:rPr>
              <a:t> is the </a:t>
            </a:r>
            <a:r>
              <a:rPr lang="en-US" sz="2000" b="1" i="0">
                <a:effectLst/>
                <a:latin typeface="Open Sans" panose="020B0606030504020204" pitchFamily="34" charset="0"/>
              </a:rPr>
              <a:t>same.</a:t>
            </a:r>
            <a:endParaRPr lang="en-IN" sz="2000"/>
          </a:p>
        </p:txBody>
      </p:sp>
      <p:pic>
        <p:nvPicPr>
          <p:cNvPr id="5" name="Picture 4" descr="Box and whisker chart&#10;&#10;Description automatically generated with medium confidence">
            <a:extLst>
              <a:ext uri="{FF2B5EF4-FFF2-40B4-BE49-F238E27FC236}">
                <a16:creationId xmlns:a16="http://schemas.microsoft.com/office/drawing/2014/main" id="{07E33858-49E7-4EA8-8A10-7DBD9A9B1250}"/>
              </a:ext>
            </a:extLst>
          </p:cNvPr>
          <p:cNvPicPr>
            <a:picLocks noChangeAspect="1"/>
          </p:cNvPicPr>
          <p:nvPr/>
        </p:nvPicPr>
        <p:blipFill>
          <a:blip r:embed="rId2"/>
          <a:stretch>
            <a:fillRect/>
          </a:stretch>
        </p:blipFill>
        <p:spPr>
          <a:xfrm>
            <a:off x="6417734" y="2222069"/>
            <a:ext cx="4935970" cy="2918660"/>
          </a:xfrm>
          <a:prstGeom prst="rect">
            <a:avLst/>
          </a:prstGeom>
        </p:spPr>
      </p:pic>
    </p:spTree>
    <p:extLst>
      <p:ext uri="{BB962C8B-B14F-4D97-AF65-F5344CB8AC3E}">
        <p14:creationId xmlns:p14="http://schemas.microsoft.com/office/powerpoint/2010/main" val="315455403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AB87-2F9C-495E-BE5B-5B14FF99C006}"/>
              </a:ext>
            </a:extLst>
          </p:cNvPr>
          <p:cNvSpPr>
            <a:spLocks noGrp="1"/>
          </p:cNvSpPr>
          <p:nvPr>
            <p:ph type="title"/>
          </p:nvPr>
        </p:nvSpPr>
        <p:spPr>
          <a:xfrm>
            <a:off x="648929" y="629266"/>
            <a:ext cx="3667039" cy="1676603"/>
          </a:xfrm>
        </p:spPr>
        <p:txBody>
          <a:bodyPr>
            <a:normAutofit/>
          </a:bodyPr>
          <a:lstStyle/>
          <a:p>
            <a:r>
              <a:rPr lang="en-US" sz="3600"/>
              <a:t>Next step </a:t>
            </a:r>
            <a:endParaRPr lang="en-IN" sz="3600"/>
          </a:p>
        </p:txBody>
      </p:sp>
      <p:sp>
        <p:nvSpPr>
          <p:cNvPr id="3" name="Content Placeholder 2">
            <a:extLst>
              <a:ext uri="{FF2B5EF4-FFF2-40B4-BE49-F238E27FC236}">
                <a16:creationId xmlns:a16="http://schemas.microsoft.com/office/drawing/2014/main" id="{7FC90CC6-F643-4928-AF55-A0D8D3DE7BD3}"/>
              </a:ext>
            </a:extLst>
          </p:cNvPr>
          <p:cNvSpPr>
            <a:spLocks noGrp="1"/>
          </p:cNvSpPr>
          <p:nvPr>
            <p:ph idx="1"/>
          </p:nvPr>
        </p:nvSpPr>
        <p:spPr>
          <a:xfrm>
            <a:off x="648931" y="2438401"/>
            <a:ext cx="3667036" cy="3779520"/>
          </a:xfrm>
        </p:spPr>
        <p:txBody>
          <a:bodyPr>
            <a:normAutofit/>
          </a:bodyPr>
          <a:lstStyle/>
          <a:p>
            <a:r>
              <a:rPr lang="en-US" sz="1500" b="0" i="0">
                <a:effectLst/>
                <a:latin typeface="Open Sans" panose="020B0606030504020204" pitchFamily="34" charset="0"/>
              </a:rPr>
              <a:t>The last layers in the network are </a:t>
            </a:r>
            <a:r>
              <a:rPr lang="en-US" sz="1500" b="1" i="0">
                <a:effectLst/>
                <a:latin typeface="Open Sans" panose="020B0606030504020204" pitchFamily="34" charset="0"/>
              </a:rPr>
              <a:t>fully connected,</a:t>
            </a:r>
            <a:r>
              <a:rPr lang="en-US" sz="1500" b="0" i="0">
                <a:effectLst/>
                <a:latin typeface="Open Sans" panose="020B0606030504020204" pitchFamily="34" charset="0"/>
              </a:rPr>
              <a:t> meaning that neurons of preceding layers are </a:t>
            </a:r>
            <a:r>
              <a:rPr lang="en-US" sz="1500" b="1" i="0">
                <a:effectLst/>
                <a:latin typeface="Open Sans" panose="020B0606030504020204" pitchFamily="34" charset="0"/>
              </a:rPr>
              <a:t>connected</a:t>
            </a:r>
            <a:r>
              <a:rPr lang="en-US" sz="1500" b="0" i="0">
                <a:effectLst/>
                <a:latin typeface="Open Sans" panose="020B0606030504020204" pitchFamily="34" charset="0"/>
              </a:rPr>
              <a:t> to </a:t>
            </a:r>
            <a:r>
              <a:rPr lang="en-US" sz="1500" b="1" i="0">
                <a:effectLst/>
                <a:latin typeface="Open Sans" panose="020B0606030504020204" pitchFamily="34" charset="0"/>
              </a:rPr>
              <a:t>every neuron</a:t>
            </a:r>
            <a:r>
              <a:rPr lang="en-US" sz="1500" b="0" i="0">
                <a:effectLst/>
                <a:latin typeface="Open Sans" panose="020B0606030504020204" pitchFamily="34" charset="0"/>
              </a:rPr>
              <a:t> in </a:t>
            </a:r>
            <a:r>
              <a:rPr lang="en-US" sz="1500" b="1" i="0">
                <a:effectLst/>
                <a:latin typeface="Open Sans" panose="020B0606030504020204" pitchFamily="34" charset="0"/>
              </a:rPr>
              <a:t>subsequent</a:t>
            </a:r>
            <a:r>
              <a:rPr lang="en-US" sz="1500" b="0" i="0">
                <a:effectLst/>
                <a:latin typeface="Open Sans" panose="020B0606030504020204" pitchFamily="34" charset="0"/>
              </a:rPr>
              <a:t> layers. </a:t>
            </a:r>
          </a:p>
          <a:p>
            <a:r>
              <a:rPr lang="en-US" sz="1500" b="0" i="0">
                <a:effectLst/>
                <a:latin typeface="Open Sans" panose="020B0606030504020204" pitchFamily="34" charset="0"/>
              </a:rPr>
              <a:t>This </a:t>
            </a:r>
            <a:r>
              <a:rPr lang="en-US" sz="1500" b="1" i="0">
                <a:effectLst/>
                <a:latin typeface="Open Sans" panose="020B0606030504020204" pitchFamily="34" charset="0"/>
              </a:rPr>
              <a:t>mimics high level reasoning</a:t>
            </a:r>
            <a:r>
              <a:rPr lang="en-US" sz="1500" b="0" i="0">
                <a:effectLst/>
                <a:latin typeface="Open Sans" panose="020B0606030504020204" pitchFamily="34" charset="0"/>
              </a:rPr>
              <a:t> where all possible </a:t>
            </a:r>
            <a:r>
              <a:rPr lang="en-US" sz="1500" b="1" i="0">
                <a:effectLst/>
                <a:latin typeface="Open Sans" panose="020B0606030504020204" pitchFamily="34" charset="0"/>
              </a:rPr>
              <a:t>pathways</a:t>
            </a:r>
            <a:r>
              <a:rPr lang="en-US" sz="1500" b="0" i="0">
                <a:effectLst/>
                <a:latin typeface="Open Sans" panose="020B0606030504020204" pitchFamily="34" charset="0"/>
              </a:rPr>
              <a:t> from the </a:t>
            </a:r>
            <a:r>
              <a:rPr lang="en-US" sz="1500" b="1" i="0">
                <a:effectLst/>
                <a:latin typeface="Open Sans" panose="020B0606030504020204" pitchFamily="34" charset="0"/>
              </a:rPr>
              <a:t>input</a:t>
            </a:r>
            <a:r>
              <a:rPr lang="en-US" sz="1500" b="0" i="0">
                <a:effectLst/>
                <a:latin typeface="Open Sans" panose="020B0606030504020204" pitchFamily="34" charset="0"/>
              </a:rPr>
              <a:t> to </a:t>
            </a:r>
            <a:r>
              <a:rPr lang="en-US" sz="1500" b="1" i="0">
                <a:effectLst/>
                <a:latin typeface="Open Sans" panose="020B0606030504020204" pitchFamily="34" charset="0"/>
              </a:rPr>
              <a:t>output</a:t>
            </a:r>
            <a:r>
              <a:rPr lang="en-US" sz="1500" b="0" i="0">
                <a:effectLst/>
                <a:latin typeface="Open Sans" panose="020B0606030504020204" pitchFamily="34" charset="0"/>
              </a:rPr>
              <a:t> are considered.</a:t>
            </a:r>
          </a:p>
          <a:p>
            <a:r>
              <a:rPr lang="en-US" sz="1500" b="0" i="0">
                <a:effectLst/>
                <a:latin typeface="Open Sans" panose="020B0606030504020204" pitchFamily="34" charset="0"/>
              </a:rPr>
              <a:t>Also, fully connected layer is the final layer where the classification actually happens. Here we take our filtered and shrinked images and put them into one single list as shown :</a:t>
            </a:r>
          </a:p>
          <a:p>
            <a:pPr marL="0" indent="0">
              <a:buNone/>
            </a:pPr>
            <a:endParaRPr lang="en-US" sz="1500" b="0" i="0">
              <a:effectLst/>
              <a:latin typeface="Open Sans" panose="020B0606030504020204" pitchFamily="34" charset="0"/>
            </a:endParaRPr>
          </a:p>
          <a:p>
            <a:endParaRPr lang="en-IN" sz="1500"/>
          </a:p>
        </p:txBody>
      </p:sp>
      <p:sp>
        <p:nvSpPr>
          <p:cNvPr id="12" name="Rectangle 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7F4F3DD1-0244-46A2-B35D-58C2BF1376C6}"/>
              </a:ext>
            </a:extLst>
          </p:cNvPr>
          <p:cNvPicPr>
            <a:picLocks noChangeAspect="1"/>
          </p:cNvPicPr>
          <p:nvPr/>
        </p:nvPicPr>
        <p:blipFill rotWithShape="1">
          <a:blip r:embed="rId2"/>
          <a:srcRect t="1574" r="2" b="1565"/>
          <a:stretch/>
        </p:blipFill>
        <p:spPr>
          <a:xfrm>
            <a:off x="5276088" y="640082"/>
            <a:ext cx="6276250" cy="5577838"/>
          </a:xfrm>
          <a:prstGeom prst="rect">
            <a:avLst/>
          </a:prstGeom>
          <a:effectLst/>
        </p:spPr>
      </p:pic>
    </p:spTree>
    <p:extLst>
      <p:ext uri="{BB962C8B-B14F-4D97-AF65-F5344CB8AC3E}">
        <p14:creationId xmlns:p14="http://schemas.microsoft.com/office/powerpoint/2010/main" val="136279376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E3444-9821-4A2E-90CB-276672D1C4BE}"/>
              </a:ext>
            </a:extLst>
          </p:cNvPr>
          <p:cNvSpPr>
            <a:spLocks noGrp="1"/>
          </p:cNvSpPr>
          <p:nvPr>
            <p:ph type="title"/>
          </p:nvPr>
        </p:nvSpPr>
        <p:spPr>
          <a:xfrm>
            <a:off x="630936" y="639520"/>
            <a:ext cx="3429000" cy="1719072"/>
          </a:xfrm>
        </p:spPr>
        <p:txBody>
          <a:bodyPr anchor="b">
            <a:normAutofit/>
          </a:bodyPr>
          <a:lstStyle/>
          <a:p>
            <a:r>
              <a:rPr lang="en-US" sz="5400"/>
              <a:t>Next step </a:t>
            </a:r>
            <a:endParaRPr lang="en-IN" sz="5400"/>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92A839-CFC1-4440-BD95-869C89C58037}"/>
              </a:ext>
            </a:extLst>
          </p:cNvPr>
          <p:cNvSpPr>
            <a:spLocks noGrp="1"/>
          </p:cNvSpPr>
          <p:nvPr>
            <p:ph idx="1"/>
          </p:nvPr>
        </p:nvSpPr>
        <p:spPr>
          <a:xfrm>
            <a:off x="630936" y="2807208"/>
            <a:ext cx="3429000" cy="3410712"/>
          </a:xfrm>
        </p:spPr>
        <p:txBody>
          <a:bodyPr anchor="t">
            <a:normAutofit/>
          </a:bodyPr>
          <a:lstStyle/>
          <a:p>
            <a:r>
              <a:rPr lang="en-US" sz="1200" b="0" i="0">
                <a:effectLst/>
                <a:latin typeface="Open Sans" panose="020B0606030504020204" pitchFamily="34" charset="0"/>
              </a:rPr>
              <a:t>when we feed in, </a:t>
            </a:r>
            <a:r>
              <a:rPr lang="en-US" sz="1200" b="1" i="0">
                <a:effectLst/>
                <a:latin typeface="Open Sans" panose="020B0606030504020204" pitchFamily="34" charset="0"/>
              </a:rPr>
              <a:t>‘X’</a:t>
            </a:r>
            <a:r>
              <a:rPr lang="en-US" sz="1200" b="0" i="0">
                <a:effectLst/>
                <a:latin typeface="Open Sans" panose="020B0606030504020204" pitchFamily="34" charset="0"/>
              </a:rPr>
              <a:t> and </a:t>
            </a:r>
            <a:r>
              <a:rPr lang="en-US" sz="1200" b="1" i="0">
                <a:effectLst/>
                <a:latin typeface="Open Sans" panose="020B0606030504020204" pitchFamily="34" charset="0"/>
              </a:rPr>
              <a:t>‘O’</a:t>
            </a:r>
            <a:r>
              <a:rPr lang="en-US" sz="1200" b="0" i="0">
                <a:effectLst/>
                <a:latin typeface="Open Sans" panose="020B0606030504020204" pitchFamily="34" charset="0"/>
              </a:rPr>
              <a:t> there will be </a:t>
            </a:r>
            <a:r>
              <a:rPr lang="en-US" sz="1200" b="1" i="0">
                <a:effectLst/>
                <a:latin typeface="Open Sans" panose="020B0606030504020204" pitchFamily="34" charset="0"/>
              </a:rPr>
              <a:t>some element</a:t>
            </a:r>
            <a:r>
              <a:rPr lang="en-US" sz="1200" b="0" i="0">
                <a:effectLst/>
                <a:latin typeface="Open Sans" panose="020B0606030504020204" pitchFamily="34" charset="0"/>
              </a:rPr>
              <a:t> in the vector that will be </a:t>
            </a:r>
            <a:r>
              <a:rPr lang="en-US" sz="1200" b="1" i="0">
                <a:effectLst/>
                <a:latin typeface="Open Sans" panose="020B0606030504020204" pitchFamily="34" charset="0"/>
              </a:rPr>
              <a:t>high.</a:t>
            </a:r>
            <a:r>
              <a:rPr lang="en-US" sz="1200" b="0" i="0">
                <a:effectLst/>
                <a:latin typeface="Open Sans" panose="020B0606030504020204" pitchFamily="34" charset="0"/>
              </a:rPr>
              <a:t> Consider the image below, as you can see for ‘X’ there are </a:t>
            </a:r>
            <a:r>
              <a:rPr lang="en-US" sz="1200" b="1" i="0">
                <a:effectLst/>
                <a:latin typeface="Open Sans" panose="020B0606030504020204" pitchFamily="34" charset="0"/>
              </a:rPr>
              <a:t>different elements</a:t>
            </a:r>
            <a:r>
              <a:rPr lang="en-US" sz="1200" b="0" i="0">
                <a:effectLst/>
                <a:latin typeface="Open Sans" panose="020B0606030504020204" pitchFamily="34" charset="0"/>
              </a:rPr>
              <a:t> that are </a:t>
            </a:r>
            <a:r>
              <a:rPr lang="en-US" sz="1200" b="1" i="0">
                <a:effectLst/>
                <a:latin typeface="Open Sans" panose="020B0606030504020204" pitchFamily="34" charset="0"/>
              </a:rPr>
              <a:t>high</a:t>
            </a:r>
            <a:r>
              <a:rPr lang="en-US" sz="1200" b="0" i="0">
                <a:effectLst/>
                <a:latin typeface="Open Sans" panose="020B0606030504020204" pitchFamily="34" charset="0"/>
              </a:rPr>
              <a:t> and </a:t>
            </a:r>
            <a:r>
              <a:rPr lang="en-US" sz="1200" b="1" i="0">
                <a:effectLst/>
                <a:latin typeface="Open Sans" panose="020B0606030504020204" pitchFamily="34" charset="0"/>
              </a:rPr>
              <a:t>similarly,</a:t>
            </a:r>
            <a:r>
              <a:rPr lang="en-US" sz="1200" b="0" i="0">
                <a:effectLst/>
                <a:latin typeface="Open Sans" panose="020B0606030504020204" pitchFamily="34" charset="0"/>
              </a:rPr>
              <a:t> for </a:t>
            </a:r>
            <a:r>
              <a:rPr lang="en-US" sz="1200" b="1" i="0">
                <a:effectLst/>
                <a:latin typeface="Open Sans" panose="020B0606030504020204" pitchFamily="34" charset="0"/>
              </a:rPr>
              <a:t>‘O’</a:t>
            </a:r>
            <a:r>
              <a:rPr lang="en-US" sz="1200" b="0" i="0">
                <a:effectLst/>
                <a:latin typeface="Open Sans" panose="020B0606030504020204" pitchFamily="34" charset="0"/>
              </a:rPr>
              <a:t> we have </a:t>
            </a:r>
            <a:r>
              <a:rPr lang="en-US" sz="1200" b="1" i="0">
                <a:effectLst/>
                <a:latin typeface="Open Sans" panose="020B0606030504020204" pitchFamily="34" charset="0"/>
              </a:rPr>
              <a:t>different elements</a:t>
            </a:r>
            <a:r>
              <a:rPr lang="en-US" sz="1200" b="0" i="0">
                <a:effectLst/>
                <a:latin typeface="Open Sans" panose="020B0606030504020204" pitchFamily="34" charset="0"/>
              </a:rPr>
              <a:t> that are </a:t>
            </a:r>
            <a:r>
              <a:rPr lang="en-US" sz="1200" b="1" i="0">
                <a:effectLst/>
                <a:latin typeface="Open Sans" panose="020B0606030504020204" pitchFamily="34" charset="0"/>
              </a:rPr>
              <a:t>high:</a:t>
            </a:r>
          </a:p>
          <a:p>
            <a:r>
              <a:rPr lang="en-US" sz="1200" b="0" i="0">
                <a:effectLst/>
                <a:latin typeface="Open Sans" panose="020B0606030504020204" pitchFamily="34" charset="0"/>
              </a:rPr>
              <a:t>When the </a:t>
            </a:r>
            <a:r>
              <a:rPr lang="en-US" sz="1200" b="1" i="0">
                <a:effectLst/>
                <a:latin typeface="Open Sans" panose="020B0606030504020204" pitchFamily="34" charset="0"/>
              </a:rPr>
              <a:t>1st, 4th, 5th, 10th</a:t>
            </a:r>
            <a:r>
              <a:rPr lang="en-US" sz="1200" b="0" i="0">
                <a:effectLst/>
                <a:latin typeface="Open Sans" panose="020B0606030504020204" pitchFamily="34" charset="0"/>
              </a:rPr>
              <a:t> and </a:t>
            </a:r>
            <a:r>
              <a:rPr lang="en-US" sz="1200" b="1" i="0">
                <a:effectLst/>
                <a:latin typeface="Open Sans" panose="020B0606030504020204" pitchFamily="34" charset="0"/>
              </a:rPr>
              <a:t>11th</a:t>
            </a:r>
            <a:r>
              <a:rPr lang="en-US" sz="1200" b="0" i="0">
                <a:effectLst/>
                <a:latin typeface="Open Sans" panose="020B0606030504020204" pitchFamily="34" charset="0"/>
              </a:rPr>
              <a:t> values are </a:t>
            </a:r>
            <a:r>
              <a:rPr lang="en-US" sz="1200" b="1" i="0">
                <a:effectLst/>
                <a:latin typeface="Open Sans" panose="020B0606030504020204" pitchFamily="34" charset="0"/>
              </a:rPr>
              <a:t>high,</a:t>
            </a:r>
            <a:r>
              <a:rPr lang="en-US" sz="1200" b="0" i="0">
                <a:effectLst/>
                <a:latin typeface="Open Sans" panose="020B0606030504020204" pitchFamily="34" charset="0"/>
              </a:rPr>
              <a:t> we can classify the image as </a:t>
            </a:r>
            <a:r>
              <a:rPr lang="en-US" sz="1200" b="1" i="0">
                <a:effectLst/>
                <a:latin typeface="Open Sans" panose="020B0606030504020204" pitchFamily="34" charset="0"/>
              </a:rPr>
              <a:t>‘x’.</a:t>
            </a:r>
            <a:r>
              <a:rPr lang="en-US" sz="1200" b="0" i="0">
                <a:effectLst/>
                <a:latin typeface="Open Sans" panose="020B0606030504020204" pitchFamily="34" charset="0"/>
              </a:rPr>
              <a:t> The concept is similar for the other </a:t>
            </a:r>
            <a:r>
              <a:rPr lang="en-US" sz="1200" b="1" i="0">
                <a:effectLst/>
                <a:latin typeface="Open Sans" panose="020B0606030504020204" pitchFamily="34" charset="0"/>
              </a:rPr>
              <a:t>alphabets</a:t>
            </a:r>
            <a:r>
              <a:rPr lang="en-US" sz="1200" b="0" i="0">
                <a:effectLst/>
                <a:latin typeface="Open Sans" panose="020B0606030504020204" pitchFamily="34" charset="0"/>
              </a:rPr>
              <a:t> as well – when certain </a:t>
            </a:r>
            <a:r>
              <a:rPr lang="en-US" sz="1200" b="1" i="0">
                <a:effectLst/>
                <a:latin typeface="Open Sans" panose="020B0606030504020204" pitchFamily="34" charset="0"/>
              </a:rPr>
              <a:t>values</a:t>
            </a:r>
            <a:r>
              <a:rPr lang="en-US" sz="1200" b="0" i="0">
                <a:effectLst/>
                <a:latin typeface="Open Sans" panose="020B0606030504020204" pitchFamily="34" charset="0"/>
              </a:rPr>
              <a:t> are arranged the way they are, they can be </a:t>
            </a:r>
            <a:r>
              <a:rPr lang="en-US" sz="1200" b="1" i="0">
                <a:effectLst/>
                <a:latin typeface="Open Sans" panose="020B0606030504020204" pitchFamily="34" charset="0"/>
              </a:rPr>
              <a:t>mapped</a:t>
            </a:r>
            <a:r>
              <a:rPr lang="en-US" sz="1200" b="0" i="0">
                <a:effectLst/>
                <a:latin typeface="Open Sans" panose="020B0606030504020204" pitchFamily="34" charset="0"/>
              </a:rPr>
              <a:t> to an </a:t>
            </a:r>
            <a:r>
              <a:rPr lang="en-US" sz="1200" b="1" i="0">
                <a:effectLst/>
                <a:latin typeface="Open Sans" panose="020B0606030504020204" pitchFamily="34" charset="0"/>
              </a:rPr>
              <a:t>actual</a:t>
            </a:r>
            <a:r>
              <a:rPr lang="en-US" sz="1200" b="0" i="0">
                <a:effectLst/>
                <a:latin typeface="Open Sans" panose="020B0606030504020204" pitchFamily="34" charset="0"/>
              </a:rPr>
              <a:t> letter or a </a:t>
            </a:r>
            <a:r>
              <a:rPr lang="en-US" sz="1200" b="1" i="0">
                <a:effectLst/>
                <a:latin typeface="Open Sans" panose="020B0606030504020204" pitchFamily="34" charset="0"/>
              </a:rPr>
              <a:t>number</a:t>
            </a:r>
            <a:r>
              <a:rPr lang="en-US" sz="1200" b="0" i="0">
                <a:effectLst/>
                <a:latin typeface="Open Sans" panose="020B0606030504020204" pitchFamily="34" charset="0"/>
              </a:rPr>
              <a:t> which we </a:t>
            </a:r>
            <a:r>
              <a:rPr lang="en-US" sz="1200" b="1" i="0">
                <a:effectLst/>
                <a:latin typeface="Open Sans" panose="020B0606030504020204" pitchFamily="34" charset="0"/>
              </a:rPr>
              <a:t>require</a:t>
            </a:r>
          </a:p>
          <a:p>
            <a:pPr marL="0" indent="0">
              <a:buNone/>
            </a:pPr>
            <a:endParaRPr lang="en-IN" sz="1200"/>
          </a:p>
        </p:txBody>
      </p:sp>
      <p:pic>
        <p:nvPicPr>
          <p:cNvPr id="5" name="Picture 4" descr="A picture containing table&#10;&#10;Description automatically generated">
            <a:extLst>
              <a:ext uri="{FF2B5EF4-FFF2-40B4-BE49-F238E27FC236}">
                <a16:creationId xmlns:a16="http://schemas.microsoft.com/office/drawing/2014/main" id="{134B8034-EDFE-4F47-84AC-0DC36A95BFFB}"/>
              </a:ext>
            </a:extLst>
          </p:cNvPr>
          <p:cNvPicPr>
            <a:picLocks noChangeAspect="1"/>
          </p:cNvPicPr>
          <p:nvPr/>
        </p:nvPicPr>
        <p:blipFill>
          <a:blip r:embed="rId2"/>
          <a:stretch>
            <a:fillRect/>
          </a:stretch>
        </p:blipFill>
        <p:spPr>
          <a:xfrm>
            <a:off x="4541651" y="2169071"/>
            <a:ext cx="7016365" cy="3817392"/>
          </a:xfrm>
          <a:prstGeom prst="rect">
            <a:avLst/>
          </a:prstGeom>
        </p:spPr>
      </p:pic>
    </p:spTree>
    <p:extLst>
      <p:ext uri="{BB962C8B-B14F-4D97-AF65-F5344CB8AC3E}">
        <p14:creationId xmlns:p14="http://schemas.microsoft.com/office/powerpoint/2010/main" val="4191983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BB8BA2-08B3-4BFA-B09C-EC9302F414CB}"/>
              </a:ext>
            </a:extLst>
          </p:cNvPr>
          <p:cNvSpPr>
            <a:spLocks noGrp="1"/>
          </p:cNvSpPr>
          <p:nvPr>
            <p:ph type="title"/>
          </p:nvPr>
        </p:nvSpPr>
        <p:spPr>
          <a:xfrm>
            <a:off x="1137034" y="609600"/>
            <a:ext cx="6881026" cy="1322887"/>
          </a:xfrm>
        </p:spPr>
        <p:txBody>
          <a:bodyPr>
            <a:normAutofit/>
          </a:bodyPr>
          <a:lstStyle/>
          <a:p>
            <a:r>
              <a:rPr lang="en-US" dirty="0"/>
              <a:t>Testing of CNN </a:t>
            </a:r>
            <a:endParaRPr lang="en-IN" dirty="0"/>
          </a:p>
        </p:txBody>
      </p:sp>
      <p:sp>
        <p:nvSpPr>
          <p:cNvPr id="3" name="Content Placeholder 2">
            <a:extLst>
              <a:ext uri="{FF2B5EF4-FFF2-40B4-BE49-F238E27FC236}">
                <a16:creationId xmlns:a16="http://schemas.microsoft.com/office/drawing/2014/main" id="{29F6DC8D-C91D-4DAC-86A9-5F45B9653EB7}"/>
              </a:ext>
            </a:extLst>
          </p:cNvPr>
          <p:cNvSpPr>
            <a:spLocks noGrp="1"/>
          </p:cNvSpPr>
          <p:nvPr>
            <p:ph idx="1"/>
          </p:nvPr>
        </p:nvSpPr>
        <p:spPr>
          <a:xfrm>
            <a:off x="1137034" y="2194102"/>
            <a:ext cx="6573951" cy="3908585"/>
          </a:xfrm>
        </p:spPr>
        <p:txBody>
          <a:bodyPr>
            <a:normAutofit/>
          </a:bodyPr>
          <a:lstStyle/>
          <a:p>
            <a:r>
              <a:rPr lang="en-US" sz="2000" dirty="0">
                <a:latin typeface="Open Sans" panose="020B0606030504020204" pitchFamily="34" charset="0"/>
              </a:rPr>
              <a:t>W</a:t>
            </a:r>
            <a:r>
              <a:rPr lang="en-US" sz="2000" b="0" i="0" dirty="0">
                <a:effectLst/>
                <a:latin typeface="Open Sans" panose="020B0606030504020204" pitchFamily="34" charset="0"/>
              </a:rPr>
              <a:t>e have a </a:t>
            </a:r>
            <a:r>
              <a:rPr lang="en-US" sz="2000" b="1" i="0" dirty="0">
                <a:effectLst/>
                <a:latin typeface="Open Sans" panose="020B0606030504020204" pitchFamily="34" charset="0"/>
              </a:rPr>
              <a:t>12 element</a:t>
            </a:r>
            <a:r>
              <a:rPr lang="en-US" sz="2000" b="0" i="0" dirty="0">
                <a:effectLst/>
                <a:latin typeface="Open Sans" panose="020B0606030504020204" pitchFamily="34" charset="0"/>
              </a:rPr>
              <a:t> vector obtained after </a:t>
            </a:r>
            <a:r>
              <a:rPr lang="en-US" sz="2000" b="1" i="0" dirty="0">
                <a:effectLst/>
                <a:latin typeface="Open Sans" panose="020B0606030504020204" pitchFamily="34" charset="0"/>
              </a:rPr>
              <a:t>passing</a:t>
            </a:r>
            <a:r>
              <a:rPr lang="en-US" sz="2000" b="0" i="0" dirty="0">
                <a:effectLst/>
                <a:latin typeface="Open Sans" panose="020B0606030504020204" pitchFamily="34" charset="0"/>
              </a:rPr>
              <a:t> the </a:t>
            </a:r>
            <a:r>
              <a:rPr lang="en-US" sz="2000" b="1" i="0" dirty="0">
                <a:effectLst/>
                <a:latin typeface="Open Sans" panose="020B0606030504020204" pitchFamily="34" charset="0"/>
              </a:rPr>
              <a:t>input</a:t>
            </a:r>
            <a:r>
              <a:rPr lang="en-US" sz="2000" b="0" i="0" dirty="0">
                <a:effectLst/>
                <a:latin typeface="Open Sans" panose="020B0606030504020204" pitchFamily="34" charset="0"/>
              </a:rPr>
              <a:t> of a </a:t>
            </a:r>
            <a:r>
              <a:rPr lang="en-US" sz="2000" b="1" i="0" dirty="0">
                <a:effectLst/>
                <a:latin typeface="Open Sans" panose="020B0606030504020204" pitchFamily="34" charset="0"/>
              </a:rPr>
              <a:t>random letter</a:t>
            </a:r>
            <a:r>
              <a:rPr lang="en-US" sz="2000" b="0" i="0" dirty="0">
                <a:effectLst/>
                <a:latin typeface="Open Sans" panose="020B0606030504020204" pitchFamily="34" charset="0"/>
              </a:rPr>
              <a:t> through all the </a:t>
            </a:r>
            <a:r>
              <a:rPr lang="en-US" sz="2000" b="1" i="0" dirty="0">
                <a:effectLst/>
                <a:latin typeface="Open Sans" panose="020B0606030504020204" pitchFamily="34" charset="0"/>
              </a:rPr>
              <a:t>layers</a:t>
            </a:r>
            <a:r>
              <a:rPr lang="en-US" sz="2000" b="0" i="0" dirty="0">
                <a:effectLst/>
                <a:latin typeface="Open Sans" panose="020B0606030504020204" pitchFamily="34" charset="0"/>
              </a:rPr>
              <a:t> of our </a:t>
            </a:r>
            <a:r>
              <a:rPr lang="en-US" sz="2000" b="1" i="0" dirty="0">
                <a:effectLst/>
                <a:latin typeface="Open Sans" panose="020B0606030504020204" pitchFamily="34" charset="0"/>
              </a:rPr>
              <a:t>network.</a:t>
            </a:r>
            <a:r>
              <a:rPr lang="en-US" sz="2000" b="0" i="0" dirty="0">
                <a:effectLst/>
                <a:latin typeface="Open Sans" panose="020B0606030504020204" pitchFamily="34" charset="0"/>
              </a:rPr>
              <a:t> </a:t>
            </a:r>
          </a:p>
          <a:p>
            <a:r>
              <a:rPr lang="en-US" sz="2000" b="0" i="0">
                <a:effectLst/>
                <a:latin typeface="Open Sans" panose="020B0606030504020204" pitchFamily="34" charset="0"/>
              </a:rPr>
              <a:t>But, </a:t>
            </a:r>
            <a:r>
              <a:rPr lang="en-US" sz="2000" b="1" i="0">
                <a:effectLst/>
                <a:latin typeface="Open Sans" panose="020B0606030504020204" pitchFamily="34" charset="0"/>
              </a:rPr>
              <a:t>how</a:t>
            </a:r>
            <a:r>
              <a:rPr lang="en-US" sz="2000" b="0" i="0">
                <a:effectLst/>
                <a:latin typeface="Open Sans" panose="020B0606030504020204" pitchFamily="34" charset="0"/>
              </a:rPr>
              <a:t> do we check to know what </a:t>
            </a:r>
            <a:r>
              <a:rPr lang="en-US" sz="2000" b="1" i="0">
                <a:effectLst/>
                <a:latin typeface="Open Sans" panose="020B0606030504020204" pitchFamily="34" charset="0"/>
              </a:rPr>
              <a:t>we’ve obtained</a:t>
            </a:r>
            <a:r>
              <a:rPr lang="en-US" sz="2000" b="0" i="0">
                <a:effectLst/>
                <a:latin typeface="Open Sans" panose="020B0606030504020204" pitchFamily="34" charset="0"/>
              </a:rPr>
              <a:t> is right or wrong? </a:t>
            </a:r>
            <a:endParaRPr lang="en-US" sz="2000">
              <a:latin typeface="Open Sans" panose="020B0606030504020204" pitchFamily="34" charset="0"/>
            </a:endParaRPr>
          </a:p>
          <a:p>
            <a:r>
              <a:rPr lang="en-US" sz="2000" b="0" i="0">
                <a:effectLst/>
                <a:latin typeface="Open Sans" panose="020B0606030504020204" pitchFamily="34" charset="0"/>
              </a:rPr>
              <a:t>We </a:t>
            </a:r>
            <a:r>
              <a:rPr lang="en-US" sz="2000" b="1" i="0">
                <a:effectLst/>
                <a:latin typeface="Open Sans" panose="020B0606030504020204" pitchFamily="34" charset="0"/>
              </a:rPr>
              <a:t>make predictions</a:t>
            </a:r>
            <a:r>
              <a:rPr lang="en-US" sz="2000" b="0" i="0">
                <a:effectLst/>
                <a:latin typeface="Open Sans" panose="020B0606030504020204" pitchFamily="34" charset="0"/>
              </a:rPr>
              <a:t> based on the </a:t>
            </a:r>
            <a:r>
              <a:rPr lang="en-US" sz="2000" b="1" i="0">
                <a:effectLst/>
                <a:latin typeface="Open Sans" panose="020B0606030504020204" pitchFamily="34" charset="0"/>
              </a:rPr>
              <a:t>output</a:t>
            </a:r>
            <a:r>
              <a:rPr lang="en-US" sz="2000" b="0" i="0">
                <a:effectLst/>
                <a:latin typeface="Open Sans" panose="020B0606030504020204" pitchFamily="34" charset="0"/>
              </a:rPr>
              <a:t> data by comparing the </a:t>
            </a:r>
            <a:r>
              <a:rPr lang="en-US" sz="2000" b="1" i="0">
                <a:effectLst/>
                <a:latin typeface="Open Sans" panose="020B0606030504020204" pitchFamily="34" charset="0"/>
              </a:rPr>
              <a:t>obtained values</a:t>
            </a:r>
            <a:r>
              <a:rPr lang="en-US" sz="2000" b="0" i="0">
                <a:effectLst/>
                <a:latin typeface="Open Sans" panose="020B0606030504020204" pitchFamily="34" charset="0"/>
              </a:rPr>
              <a:t> with list of ‘x’and ‘o’!</a:t>
            </a:r>
          </a:p>
          <a:p>
            <a:endParaRPr lang="en-IN" sz="2000" dirty="0"/>
          </a:p>
        </p:txBody>
      </p:sp>
      <p:pic>
        <p:nvPicPr>
          <p:cNvPr id="1026" name="Picture 2" descr="Convolutional Neural Networks - Edureka">
            <a:extLst>
              <a:ext uri="{FF2B5EF4-FFF2-40B4-BE49-F238E27FC236}">
                <a16:creationId xmlns:a16="http://schemas.microsoft.com/office/drawing/2014/main" id="{8C9C89D6-F696-4143-B7CD-78707E038C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43788" y="846160"/>
            <a:ext cx="1211359" cy="5195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69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C3128C-4930-436C-BB2E-E473ACDB8993}"/>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Testing of CNN</a:t>
            </a:r>
          </a:p>
        </p:txBody>
      </p:sp>
      <p:sp>
        <p:nvSpPr>
          <p:cNvPr id="7" name="TextBox 6">
            <a:extLst>
              <a:ext uri="{FF2B5EF4-FFF2-40B4-BE49-F238E27FC236}">
                <a16:creationId xmlns:a16="http://schemas.microsoft.com/office/drawing/2014/main" id="{BDF0E2F8-AF3E-4546-BB5B-2C3CE2A90769}"/>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rPr>
              <a:t> We just </a:t>
            </a:r>
            <a:r>
              <a:rPr lang="en-US" sz="2000" b="1" i="0" dirty="0">
                <a:effectLst/>
              </a:rPr>
              <a:t>added</a:t>
            </a:r>
            <a:r>
              <a:rPr lang="en-US" sz="2000" b="0" i="0" dirty="0">
                <a:effectLst/>
              </a:rPr>
              <a:t> the values we which found out as high (1st, 4th, 5th, 10th and 11th) from the </a:t>
            </a:r>
            <a:r>
              <a:rPr lang="en-US" sz="2000" b="1" i="0" dirty="0">
                <a:effectLst/>
              </a:rPr>
              <a:t>vector table</a:t>
            </a:r>
            <a:r>
              <a:rPr lang="en-US" sz="2000" b="0" i="0" dirty="0">
                <a:effectLst/>
              </a:rPr>
              <a:t> of </a:t>
            </a:r>
            <a:r>
              <a:rPr lang="en-US" sz="2000" b="1" i="0" dirty="0">
                <a:effectLst/>
              </a:rPr>
              <a:t>X</a:t>
            </a:r>
            <a:r>
              <a:rPr lang="en-US" sz="2000" b="0" i="0" dirty="0">
                <a:effectLst/>
              </a:rPr>
              <a:t> and we got the sum to be </a:t>
            </a:r>
            <a:r>
              <a:rPr lang="en-US" sz="2000" b="1" i="0" dirty="0">
                <a:effectLst/>
              </a:rPr>
              <a:t>5.</a:t>
            </a:r>
            <a:r>
              <a:rPr lang="en-US" sz="2000" b="0" i="0" dirty="0">
                <a:effectLst/>
              </a:rPr>
              <a:t> We did the </a:t>
            </a:r>
            <a:r>
              <a:rPr lang="en-US" sz="2000" b="1" i="0" dirty="0">
                <a:effectLst/>
              </a:rPr>
              <a:t>exact same thing</a:t>
            </a:r>
            <a:r>
              <a:rPr lang="en-US" sz="2000" b="0" i="0" dirty="0">
                <a:effectLst/>
              </a:rPr>
              <a:t> with the </a:t>
            </a:r>
            <a:r>
              <a:rPr lang="en-US" sz="2000" b="1" i="0" dirty="0">
                <a:effectLst/>
              </a:rPr>
              <a:t>input image</a:t>
            </a:r>
            <a:r>
              <a:rPr lang="en-US" sz="2000" b="0" i="0" dirty="0">
                <a:effectLst/>
              </a:rPr>
              <a:t> and got a value of </a:t>
            </a:r>
            <a:r>
              <a:rPr lang="en-US" sz="2000" b="1" i="0" dirty="0">
                <a:effectLst/>
              </a:rPr>
              <a:t>4.56</a:t>
            </a:r>
            <a:r>
              <a:rPr lang="en-US" sz="2000" b="0" i="0" dirty="0">
                <a:effectLst/>
              </a:rPr>
              <a:t>.</a:t>
            </a:r>
          </a:p>
          <a:p>
            <a:pPr indent="-228600">
              <a:lnSpc>
                <a:spcPct val="90000"/>
              </a:lnSpc>
              <a:spcAft>
                <a:spcPts val="600"/>
              </a:spcAft>
              <a:buFont typeface="Arial" panose="020B0604020202020204" pitchFamily="34" charset="0"/>
              <a:buChar char="•"/>
            </a:pPr>
            <a:r>
              <a:rPr lang="en-US" sz="2000" b="0" i="0" dirty="0">
                <a:effectLst/>
              </a:rPr>
              <a:t>When we </a:t>
            </a:r>
            <a:r>
              <a:rPr lang="en-US" sz="2000" b="1" i="0" dirty="0">
                <a:effectLst/>
              </a:rPr>
              <a:t>divide</a:t>
            </a:r>
            <a:r>
              <a:rPr lang="en-US" sz="2000" b="0" i="0" dirty="0">
                <a:effectLst/>
              </a:rPr>
              <a:t> the </a:t>
            </a:r>
            <a:r>
              <a:rPr lang="en-US" sz="2000" b="1" i="0" dirty="0">
                <a:effectLst/>
              </a:rPr>
              <a:t>value</a:t>
            </a:r>
            <a:r>
              <a:rPr lang="en-US" sz="2000" b="0" i="0" dirty="0">
                <a:effectLst/>
              </a:rPr>
              <a:t> we have a </a:t>
            </a:r>
            <a:r>
              <a:rPr lang="en-US" sz="2000" b="1" i="0" dirty="0">
                <a:effectLst/>
              </a:rPr>
              <a:t>probability match</a:t>
            </a:r>
            <a:r>
              <a:rPr lang="en-US" sz="2000" b="0" i="0" dirty="0">
                <a:effectLst/>
              </a:rPr>
              <a:t> to be </a:t>
            </a:r>
            <a:r>
              <a:rPr lang="en-US" sz="2000" b="1" i="0" dirty="0">
                <a:effectLst/>
              </a:rPr>
              <a:t>0.91!</a:t>
            </a:r>
            <a:endParaRPr lang="en-US" sz="2000" b="0" i="0" dirty="0">
              <a:effectLst/>
            </a:endParaRPr>
          </a:p>
        </p:txBody>
      </p:sp>
      <p:grpSp>
        <p:nvGrpSpPr>
          <p:cNvPr id="28"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Graphical user interface, diagram, application&#10;&#10;Description automatically generated">
            <a:extLst>
              <a:ext uri="{FF2B5EF4-FFF2-40B4-BE49-F238E27FC236}">
                <a16:creationId xmlns:a16="http://schemas.microsoft.com/office/drawing/2014/main" id="{44B9FF73-26A4-4523-AA14-1A3D71CC3B8A}"/>
              </a:ext>
            </a:extLst>
          </p:cNvPr>
          <p:cNvPicPr>
            <a:picLocks noGrp="1" noChangeAspect="1"/>
          </p:cNvPicPr>
          <p:nvPr>
            <p:ph idx="1"/>
          </p:nvPr>
        </p:nvPicPr>
        <p:blipFill>
          <a:blip r:embed="rId2"/>
          <a:stretch>
            <a:fillRect/>
          </a:stretch>
        </p:blipFill>
        <p:spPr>
          <a:xfrm>
            <a:off x="5295320" y="2384991"/>
            <a:ext cx="6253212" cy="3157872"/>
          </a:xfrm>
          <a:prstGeom prst="rect">
            <a:avLst/>
          </a:prstGeom>
        </p:spPr>
      </p:pic>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95328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5178B1-5CAC-4F47-B8BA-C9EADCD46B89}"/>
              </a:ext>
            </a:extLst>
          </p:cNvPr>
          <p:cNvSpPr>
            <a:spLocks noGrp="1"/>
          </p:cNvSpPr>
          <p:nvPr>
            <p:ph type="title"/>
          </p:nvPr>
        </p:nvSpPr>
        <p:spPr>
          <a:xfrm>
            <a:off x="643467" y="321734"/>
            <a:ext cx="10905066" cy="1135737"/>
          </a:xfrm>
        </p:spPr>
        <p:txBody>
          <a:bodyPr>
            <a:normAutofit/>
          </a:bodyPr>
          <a:lstStyle/>
          <a:p>
            <a:r>
              <a:rPr lang="en-US" sz="3600"/>
              <a:t>Testing of CNN </a:t>
            </a:r>
            <a:endParaRPr lang="en-IN" sz="3600"/>
          </a:p>
        </p:txBody>
      </p:sp>
      <p:sp>
        <p:nvSpPr>
          <p:cNvPr id="3" name="Content Placeholder 2">
            <a:extLst>
              <a:ext uri="{FF2B5EF4-FFF2-40B4-BE49-F238E27FC236}">
                <a16:creationId xmlns:a16="http://schemas.microsoft.com/office/drawing/2014/main" id="{281BBBDD-3993-4310-B30D-FF2064C15A1E}"/>
              </a:ext>
            </a:extLst>
          </p:cNvPr>
          <p:cNvSpPr>
            <a:spLocks noGrp="1"/>
          </p:cNvSpPr>
          <p:nvPr>
            <p:ph idx="1"/>
          </p:nvPr>
        </p:nvSpPr>
        <p:spPr>
          <a:xfrm>
            <a:off x="643469" y="1782981"/>
            <a:ext cx="4008384" cy="4393982"/>
          </a:xfrm>
        </p:spPr>
        <p:txBody>
          <a:bodyPr>
            <a:normAutofit/>
          </a:bodyPr>
          <a:lstStyle/>
          <a:p>
            <a:r>
              <a:rPr lang="en-US" sz="2000" b="0" i="0">
                <a:effectLst/>
                <a:latin typeface="Open Sans" panose="020B0606030504020204" pitchFamily="34" charset="0"/>
              </a:rPr>
              <a:t>We have the </a:t>
            </a:r>
            <a:r>
              <a:rPr lang="en-US" sz="2000" b="1" i="0">
                <a:effectLst/>
                <a:latin typeface="Open Sans" panose="020B0606030504020204" pitchFamily="34" charset="0"/>
              </a:rPr>
              <a:t>output</a:t>
            </a:r>
            <a:r>
              <a:rPr lang="en-US" sz="2000" b="0" i="0">
                <a:effectLst/>
                <a:latin typeface="Open Sans" panose="020B0606030504020204" pitchFamily="34" charset="0"/>
              </a:rPr>
              <a:t> as </a:t>
            </a:r>
            <a:r>
              <a:rPr lang="en-US" sz="2000" b="1" i="0">
                <a:effectLst/>
                <a:latin typeface="Open Sans" panose="020B0606030504020204" pitchFamily="34" charset="0"/>
              </a:rPr>
              <a:t>0.51</a:t>
            </a:r>
            <a:r>
              <a:rPr lang="en-US" sz="2000" b="0" i="0">
                <a:effectLst/>
                <a:latin typeface="Open Sans" panose="020B0606030504020204" pitchFamily="34" charset="0"/>
              </a:rPr>
              <a:t> with this table. Well, probability being </a:t>
            </a:r>
            <a:r>
              <a:rPr lang="en-US" sz="2000" b="1" i="0">
                <a:effectLst/>
                <a:latin typeface="Open Sans" panose="020B0606030504020204" pitchFamily="34" charset="0"/>
              </a:rPr>
              <a:t>0.51</a:t>
            </a:r>
            <a:r>
              <a:rPr lang="en-US" sz="2000" b="0" i="0">
                <a:effectLst/>
                <a:latin typeface="Open Sans" panose="020B0606030504020204" pitchFamily="34" charset="0"/>
              </a:rPr>
              <a:t> is less than </a:t>
            </a:r>
            <a:r>
              <a:rPr lang="en-US" sz="2000" b="1" i="0">
                <a:effectLst/>
                <a:latin typeface="Open Sans" panose="020B0606030504020204" pitchFamily="34" charset="0"/>
              </a:rPr>
              <a:t>0.91</a:t>
            </a:r>
            <a:r>
              <a:rPr lang="en-US" sz="2000" b="0" i="0">
                <a:effectLst/>
                <a:latin typeface="Open Sans" panose="020B0606030504020204" pitchFamily="34" charset="0"/>
              </a:rPr>
              <a:t>, isn’t it? </a:t>
            </a:r>
          </a:p>
          <a:p>
            <a:r>
              <a:rPr lang="en-US" sz="2000" b="0" i="0">
                <a:effectLst/>
                <a:latin typeface="Open Sans" panose="020B0606030504020204" pitchFamily="34" charset="0"/>
              </a:rPr>
              <a:t>So we can conclude that the </a:t>
            </a:r>
            <a:r>
              <a:rPr lang="en-US" sz="2000" b="1" i="0">
                <a:effectLst/>
                <a:latin typeface="Open Sans" panose="020B0606030504020204" pitchFamily="34" charset="0"/>
              </a:rPr>
              <a:t>resulting input image</a:t>
            </a:r>
            <a:r>
              <a:rPr lang="en-US" sz="2000" b="0" i="0">
                <a:effectLst/>
                <a:latin typeface="Open Sans" panose="020B0606030504020204" pitchFamily="34" charset="0"/>
              </a:rPr>
              <a:t> is an </a:t>
            </a:r>
            <a:r>
              <a:rPr lang="en-US" sz="2000" b="1" i="0">
                <a:effectLst/>
                <a:latin typeface="Open Sans" panose="020B0606030504020204" pitchFamily="34" charset="0"/>
              </a:rPr>
              <a:t>‘x’!</a:t>
            </a:r>
            <a:endParaRPr lang="en-US" sz="2000" b="0" i="0">
              <a:effectLst/>
              <a:latin typeface="Open Sans" panose="020B0606030504020204" pitchFamily="34" charset="0"/>
            </a:endParaRPr>
          </a:p>
          <a:p>
            <a:endParaRPr lang="en-IN"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 diagram&#10;&#10;Description automatically generated">
            <a:extLst>
              <a:ext uri="{FF2B5EF4-FFF2-40B4-BE49-F238E27FC236}">
                <a16:creationId xmlns:a16="http://schemas.microsoft.com/office/drawing/2014/main" id="{40F44A20-7BB2-4388-BEF5-B5FE151B6388}"/>
              </a:ext>
            </a:extLst>
          </p:cNvPr>
          <p:cNvPicPr>
            <a:picLocks noChangeAspect="1"/>
          </p:cNvPicPr>
          <p:nvPr/>
        </p:nvPicPr>
        <p:blipFill>
          <a:blip r:embed="rId2"/>
          <a:stretch>
            <a:fillRect/>
          </a:stretch>
        </p:blipFill>
        <p:spPr>
          <a:xfrm>
            <a:off x="5295320" y="2330275"/>
            <a:ext cx="6253212" cy="326730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8238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6C67EF-7659-4E77-B1CD-BF1327DC4F39}"/>
              </a:ext>
            </a:extLst>
          </p:cNvPr>
          <p:cNvSpPr>
            <a:spLocks noGrp="1"/>
          </p:cNvSpPr>
          <p:nvPr>
            <p:ph type="title"/>
          </p:nvPr>
        </p:nvSpPr>
        <p:spPr>
          <a:xfrm>
            <a:off x="841248" y="256032"/>
            <a:ext cx="10506456" cy="1014984"/>
          </a:xfrm>
        </p:spPr>
        <p:txBody>
          <a:bodyPr anchor="b">
            <a:normAutofit/>
          </a:bodyPr>
          <a:lstStyle/>
          <a:p>
            <a:r>
              <a:rPr lang="en-IN" dirty="0"/>
              <a:t>Problem statement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598A33F-7CD4-4DD2-97D3-EA497EAD4E81}"/>
              </a:ext>
            </a:extLst>
          </p:cNvPr>
          <p:cNvGraphicFramePr>
            <a:graphicFrameLocks noGrp="1"/>
          </p:cNvGraphicFramePr>
          <p:nvPr>
            <p:ph idx="1"/>
            <p:extLst>
              <p:ext uri="{D42A27DB-BD31-4B8C-83A1-F6EECF244321}">
                <p14:modId xmlns:p14="http://schemas.microsoft.com/office/powerpoint/2010/main" val="172839102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030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A00AD7-E0EB-4501-B5C1-895F666C97E6}"/>
              </a:ext>
            </a:extLst>
          </p:cNvPr>
          <p:cNvSpPr>
            <a:spLocks noGrp="1"/>
          </p:cNvSpPr>
          <p:nvPr>
            <p:ph type="title"/>
          </p:nvPr>
        </p:nvSpPr>
        <p:spPr>
          <a:xfrm>
            <a:off x="371094" y="1161288"/>
            <a:ext cx="3438144" cy="1239012"/>
          </a:xfrm>
        </p:spPr>
        <p:txBody>
          <a:bodyPr anchor="ctr">
            <a:normAutofit/>
          </a:bodyPr>
          <a:lstStyle/>
          <a:p>
            <a:r>
              <a:rPr lang="en-IN" sz="2800"/>
              <a:t>Understanding the Dataset</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D499992-397F-4F93-B6E8-5AA25AE9B641}"/>
              </a:ext>
            </a:extLst>
          </p:cNvPr>
          <p:cNvSpPr>
            <a:spLocks noGrp="1"/>
          </p:cNvSpPr>
          <p:nvPr>
            <p:ph idx="1"/>
          </p:nvPr>
        </p:nvSpPr>
        <p:spPr>
          <a:xfrm>
            <a:off x="371094" y="2718054"/>
            <a:ext cx="3438906" cy="3207258"/>
          </a:xfrm>
        </p:spPr>
        <p:txBody>
          <a:bodyPr anchor="t">
            <a:normAutofit/>
          </a:bodyPr>
          <a:lstStyle/>
          <a:p>
            <a:r>
              <a:rPr lang="en-US" sz="1700" b="0" i="0">
                <a:effectLst/>
                <a:latin typeface="Merriweather"/>
              </a:rPr>
              <a:t>Fashion MNIST Training dataset consists of 60,000 images and each image has 784 features (i.e. 28×28 pixels). Each pixel is a value from 0 to 255, describing the pixel intensity. 0 for white and 255 for black.</a:t>
            </a:r>
            <a:endParaRPr lang="en-IN" sz="1700"/>
          </a:p>
        </p:txBody>
      </p:sp>
      <p:pic>
        <p:nvPicPr>
          <p:cNvPr id="5" name="Picture 4" descr="Table&#10;&#10;Description automatically generated">
            <a:extLst>
              <a:ext uri="{FF2B5EF4-FFF2-40B4-BE49-F238E27FC236}">
                <a16:creationId xmlns:a16="http://schemas.microsoft.com/office/drawing/2014/main" id="{4ADAAB77-B4F0-42B7-83A7-299D46605572}"/>
              </a:ext>
            </a:extLst>
          </p:cNvPr>
          <p:cNvPicPr>
            <a:picLocks noChangeAspect="1"/>
          </p:cNvPicPr>
          <p:nvPr/>
        </p:nvPicPr>
        <p:blipFill>
          <a:blip r:embed="rId2"/>
          <a:stretch>
            <a:fillRect/>
          </a:stretch>
        </p:blipFill>
        <p:spPr>
          <a:xfrm>
            <a:off x="4901184" y="874887"/>
            <a:ext cx="6922008" cy="5208810"/>
          </a:xfrm>
          <a:prstGeom prst="rect">
            <a:avLst/>
          </a:prstGeom>
        </p:spPr>
      </p:pic>
    </p:spTree>
    <p:extLst>
      <p:ext uri="{BB962C8B-B14F-4D97-AF65-F5344CB8AC3E}">
        <p14:creationId xmlns:p14="http://schemas.microsoft.com/office/powerpoint/2010/main" val="3762167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20"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B2DC365-A6FF-4D1F-8ED8-8D592DC6C399}"/>
              </a:ext>
            </a:extLst>
          </p:cNvPr>
          <p:cNvSpPr>
            <a:spLocks noGrp="1"/>
          </p:cNvSpPr>
          <p:nvPr>
            <p:ph type="title"/>
          </p:nvPr>
        </p:nvSpPr>
        <p:spPr>
          <a:xfrm>
            <a:off x="1143000" y="990599"/>
            <a:ext cx="9906000" cy="685800"/>
          </a:xfrm>
        </p:spPr>
        <p:txBody>
          <a:bodyPr anchor="t">
            <a:normAutofit/>
          </a:bodyPr>
          <a:lstStyle/>
          <a:p>
            <a:r>
              <a:rPr lang="en-IN" sz="4000"/>
              <a:t>Data Preprocessing</a:t>
            </a:r>
          </a:p>
        </p:txBody>
      </p:sp>
      <p:graphicFrame>
        <p:nvGraphicFramePr>
          <p:cNvPr id="5" name="Content Placeholder 2">
            <a:extLst>
              <a:ext uri="{FF2B5EF4-FFF2-40B4-BE49-F238E27FC236}">
                <a16:creationId xmlns:a16="http://schemas.microsoft.com/office/drawing/2014/main" id="{69429858-71C5-4EFD-BDC9-692AEC501EE0}"/>
              </a:ext>
            </a:extLst>
          </p:cNvPr>
          <p:cNvGraphicFramePr>
            <a:graphicFrameLocks noGrp="1"/>
          </p:cNvGraphicFramePr>
          <p:nvPr>
            <p:ph idx="1"/>
            <p:extLst>
              <p:ext uri="{D42A27DB-BD31-4B8C-83A1-F6EECF244321}">
                <p14:modId xmlns:p14="http://schemas.microsoft.com/office/powerpoint/2010/main" val="4209414289"/>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757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52D5140-494F-4EE4-BA72-A57DB0C55A35}"/>
              </a:ext>
            </a:extLst>
          </p:cNvPr>
          <p:cNvSpPr>
            <a:spLocks noGrp="1"/>
          </p:cNvSpPr>
          <p:nvPr>
            <p:ph idx="1"/>
          </p:nvPr>
        </p:nvSpPr>
        <p:spPr>
          <a:xfrm>
            <a:off x="4439633" y="4518923"/>
            <a:ext cx="3312734" cy="1141851"/>
          </a:xfrm>
          <a:noFill/>
        </p:spPr>
        <p:txBody>
          <a:bodyPr vert="horz" lIns="91440" tIns="45720" rIns="91440" bIns="45720" rtlCol="0">
            <a:normAutofit/>
          </a:bodyPr>
          <a:lstStyle/>
          <a:p>
            <a:pPr marL="0" indent="0" algn="ctr">
              <a:buNone/>
            </a:pPr>
            <a:r>
              <a:rPr lang="en-US" sz="2000" kern="1200">
                <a:solidFill>
                  <a:srgbClr val="080808"/>
                </a:solidFill>
                <a:latin typeface="+mn-lt"/>
                <a:ea typeface="+mn-ea"/>
                <a:cs typeface="+mn-cs"/>
              </a:rPr>
              <a:t>Model building by convolutional neural network.</a:t>
            </a:r>
          </a:p>
        </p:txBody>
      </p:sp>
      <p:sp>
        <p:nvSpPr>
          <p:cNvPr id="2" name="Title 1">
            <a:extLst>
              <a:ext uri="{FF2B5EF4-FFF2-40B4-BE49-F238E27FC236}">
                <a16:creationId xmlns:a16="http://schemas.microsoft.com/office/drawing/2014/main" id="{62543F0B-0C40-4661-92F6-61C9762BB79B}"/>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Build CNN </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6450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872B30-0847-49DA-91C2-FED10C5B64A4}"/>
              </a:ext>
            </a:extLst>
          </p:cNvPr>
          <p:cNvSpPr>
            <a:spLocks noGrp="1"/>
          </p:cNvSpPr>
          <p:nvPr>
            <p:ph type="title"/>
          </p:nvPr>
        </p:nvSpPr>
        <p:spPr>
          <a:xfrm>
            <a:off x="524741" y="620392"/>
            <a:ext cx="3808268" cy="5504688"/>
          </a:xfrm>
        </p:spPr>
        <p:txBody>
          <a:bodyPr>
            <a:normAutofit/>
          </a:bodyPr>
          <a:lstStyle/>
          <a:p>
            <a:r>
              <a:rPr lang="en-IN" sz="6000">
                <a:solidFill>
                  <a:schemeClr val="bg1"/>
                </a:solidFill>
              </a:rPr>
              <a:t>Test and evaluate model</a:t>
            </a:r>
          </a:p>
        </p:txBody>
      </p:sp>
      <p:graphicFrame>
        <p:nvGraphicFramePr>
          <p:cNvPr id="5" name="Content Placeholder 2">
            <a:extLst>
              <a:ext uri="{FF2B5EF4-FFF2-40B4-BE49-F238E27FC236}">
                <a16:creationId xmlns:a16="http://schemas.microsoft.com/office/drawing/2014/main" id="{F3375EF6-C06B-45FA-B448-AFC30EFB001C}"/>
              </a:ext>
            </a:extLst>
          </p:cNvPr>
          <p:cNvGraphicFramePr>
            <a:graphicFrameLocks noGrp="1"/>
          </p:cNvGraphicFramePr>
          <p:nvPr>
            <p:ph idx="1"/>
            <p:extLst>
              <p:ext uri="{D42A27DB-BD31-4B8C-83A1-F6EECF244321}">
                <p14:modId xmlns:p14="http://schemas.microsoft.com/office/powerpoint/2010/main" val="72757769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21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17BCCA-3E55-4FEB-A715-06ABEDAF15FA}"/>
              </a:ext>
            </a:extLst>
          </p:cNvPr>
          <p:cNvSpPr>
            <a:spLocks noGrp="1"/>
          </p:cNvSpPr>
          <p:nvPr>
            <p:ph type="title"/>
          </p:nvPr>
        </p:nvSpPr>
        <p:spPr>
          <a:xfrm>
            <a:off x="833002" y="448253"/>
            <a:ext cx="10520702" cy="1325563"/>
          </a:xfrm>
        </p:spPr>
        <p:txBody>
          <a:bodyPr>
            <a:normAutofit/>
          </a:bodyPr>
          <a:lstStyle/>
          <a:p>
            <a:r>
              <a:rPr lang="en-US" dirty="0"/>
              <a:t>Why not fully connected Network </a:t>
            </a:r>
            <a:endParaRPr lang="en-IN" dirty="0"/>
          </a:p>
        </p:txBody>
      </p:sp>
      <p:sp>
        <p:nvSpPr>
          <p:cNvPr id="3" name="Content Placeholder 2">
            <a:extLst>
              <a:ext uri="{FF2B5EF4-FFF2-40B4-BE49-F238E27FC236}">
                <a16:creationId xmlns:a16="http://schemas.microsoft.com/office/drawing/2014/main" id="{4F5E07AF-FA24-4B63-A2C3-6F0E4E7401B9}"/>
              </a:ext>
            </a:extLst>
          </p:cNvPr>
          <p:cNvSpPr>
            <a:spLocks noGrp="1"/>
          </p:cNvSpPr>
          <p:nvPr>
            <p:ph idx="1"/>
          </p:nvPr>
        </p:nvSpPr>
        <p:spPr>
          <a:xfrm>
            <a:off x="838200" y="2191807"/>
            <a:ext cx="4936067" cy="3985155"/>
          </a:xfrm>
        </p:spPr>
        <p:txBody>
          <a:bodyPr>
            <a:normAutofit/>
          </a:bodyPr>
          <a:lstStyle/>
          <a:p>
            <a:r>
              <a:rPr lang="en-US" sz="2000" b="0" i="0" dirty="0">
                <a:effectLst/>
                <a:latin typeface="Open Sans" panose="020B0606030504020204" pitchFamily="34" charset="0"/>
              </a:rPr>
              <a:t>We </a:t>
            </a:r>
            <a:r>
              <a:rPr lang="en-US" sz="2000" b="1" i="0" dirty="0">
                <a:effectLst/>
                <a:latin typeface="Open Sans" panose="020B0606030504020204" pitchFamily="34" charset="0"/>
              </a:rPr>
              <a:t>cannot</a:t>
            </a:r>
            <a:r>
              <a:rPr lang="en-US" sz="2000" b="0" i="0" dirty="0">
                <a:effectLst/>
                <a:latin typeface="Open Sans" panose="020B0606030504020204" pitchFamily="34" charset="0"/>
              </a:rPr>
              <a:t> make use of fully connected networks when it comes to </a:t>
            </a:r>
            <a:r>
              <a:rPr lang="en-US" sz="2000" b="1" i="0" dirty="0">
                <a:effectLst/>
                <a:latin typeface="Open Sans" panose="020B0606030504020204" pitchFamily="34" charset="0"/>
              </a:rPr>
              <a:t>Convolutional Neural Networks,</a:t>
            </a:r>
            <a:r>
              <a:rPr lang="en-US" sz="2000" b="0" i="0" dirty="0">
                <a:effectLst/>
                <a:latin typeface="Open Sans" panose="020B0606030504020204" pitchFamily="34" charset="0"/>
              </a:rPr>
              <a:t> here’s why!</a:t>
            </a:r>
          </a:p>
          <a:p>
            <a:r>
              <a:rPr lang="en-IN" sz="2000" b="0" i="0" dirty="0">
                <a:effectLst/>
                <a:latin typeface="Open Sans" panose="020B0606030504020204" pitchFamily="34" charset="0"/>
              </a:rPr>
              <a:t>Consider the given  image:</a:t>
            </a:r>
          </a:p>
          <a:p>
            <a:r>
              <a:rPr lang="en-US" sz="2000" b="0" i="0" dirty="0">
                <a:effectLst/>
                <a:latin typeface="Open Sans" panose="020B0606030504020204" pitchFamily="34" charset="0"/>
              </a:rPr>
              <a:t>Here, </a:t>
            </a:r>
            <a:r>
              <a:rPr lang="en-US" sz="2000" b="0" i="0" dirty="0" err="1">
                <a:effectLst/>
                <a:latin typeface="Open Sans" panose="020B0606030504020204" pitchFamily="34" charset="0"/>
              </a:rPr>
              <a:t>wehave</a:t>
            </a:r>
            <a:r>
              <a:rPr lang="en-US" sz="2000" b="0" i="0" dirty="0">
                <a:effectLst/>
                <a:latin typeface="Open Sans" panose="020B0606030504020204" pitchFamily="34" charset="0"/>
              </a:rPr>
              <a:t> </a:t>
            </a:r>
            <a:r>
              <a:rPr lang="en-US" sz="2000" b="1" i="0" dirty="0">
                <a:effectLst/>
                <a:latin typeface="Open Sans" panose="020B0606030504020204" pitchFamily="34" charset="0"/>
              </a:rPr>
              <a:t>considered</a:t>
            </a:r>
            <a:r>
              <a:rPr lang="en-US" sz="2000" b="0" i="0" dirty="0">
                <a:effectLst/>
                <a:latin typeface="Open Sans" panose="020B0606030504020204" pitchFamily="34" charset="0"/>
              </a:rPr>
              <a:t> an </a:t>
            </a:r>
            <a:r>
              <a:rPr lang="en-US" sz="2000" b="1" i="0" dirty="0">
                <a:effectLst/>
                <a:latin typeface="Open Sans" panose="020B0606030504020204" pitchFamily="34" charset="0"/>
              </a:rPr>
              <a:t>input</a:t>
            </a:r>
            <a:r>
              <a:rPr lang="en-US" sz="2000" b="0" i="0" dirty="0">
                <a:effectLst/>
                <a:latin typeface="Open Sans" panose="020B0606030504020204" pitchFamily="34" charset="0"/>
              </a:rPr>
              <a:t> of images with the size </a:t>
            </a:r>
            <a:r>
              <a:rPr lang="en-US" sz="2000" b="1" i="0" dirty="0">
                <a:effectLst/>
                <a:latin typeface="Open Sans" panose="020B0606030504020204" pitchFamily="34" charset="0"/>
              </a:rPr>
              <a:t>28x28x3</a:t>
            </a:r>
            <a:r>
              <a:rPr lang="en-US" sz="2000" b="0" i="0" dirty="0">
                <a:effectLst/>
                <a:latin typeface="Open Sans" panose="020B0606030504020204" pitchFamily="34" charset="0"/>
              </a:rPr>
              <a:t> pixels. If we </a:t>
            </a:r>
            <a:r>
              <a:rPr lang="en-US" sz="2000" b="1" i="0" dirty="0">
                <a:effectLst/>
                <a:latin typeface="Open Sans" panose="020B0606030504020204" pitchFamily="34" charset="0"/>
              </a:rPr>
              <a:t>input</a:t>
            </a:r>
            <a:r>
              <a:rPr lang="en-US" sz="2000" b="0" i="0" dirty="0">
                <a:effectLst/>
                <a:latin typeface="Open Sans" panose="020B0606030504020204" pitchFamily="34" charset="0"/>
              </a:rPr>
              <a:t> this to our Convolutional Neural Network, we will have about </a:t>
            </a:r>
            <a:r>
              <a:rPr lang="en-US" sz="2000" b="1" i="0" dirty="0">
                <a:effectLst/>
                <a:latin typeface="Open Sans" panose="020B0606030504020204" pitchFamily="34" charset="0"/>
              </a:rPr>
              <a:t>2352 weights</a:t>
            </a:r>
            <a:r>
              <a:rPr lang="en-US" sz="2000" b="0" i="0" dirty="0">
                <a:effectLst/>
                <a:latin typeface="Open Sans" panose="020B0606030504020204" pitchFamily="34" charset="0"/>
              </a:rPr>
              <a:t> in the </a:t>
            </a:r>
            <a:r>
              <a:rPr lang="en-US" sz="2000" b="1" i="0" dirty="0">
                <a:effectLst/>
                <a:latin typeface="Open Sans" panose="020B0606030504020204" pitchFamily="34" charset="0"/>
              </a:rPr>
              <a:t>first</a:t>
            </a:r>
            <a:r>
              <a:rPr lang="en-US" sz="2000" b="0" i="0" dirty="0">
                <a:effectLst/>
                <a:latin typeface="Open Sans" panose="020B0606030504020204" pitchFamily="34" charset="0"/>
              </a:rPr>
              <a:t> hidden layer itself.</a:t>
            </a:r>
            <a:endParaRPr lang="en-IN" sz="2000" b="0" i="0" dirty="0">
              <a:effectLst/>
              <a:latin typeface="Open Sans" panose="020B0606030504020204" pitchFamily="34" charset="0"/>
            </a:endParaRPr>
          </a:p>
          <a:p>
            <a:endParaRPr lang="en-IN" sz="2000" dirty="0"/>
          </a:p>
        </p:txBody>
      </p:sp>
      <p:pic>
        <p:nvPicPr>
          <p:cNvPr id="5" name="Picture 4" descr="Diagram&#10;&#10;Description automatically generated">
            <a:extLst>
              <a:ext uri="{FF2B5EF4-FFF2-40B4-BE49-F238E27FC236}">
                <a16:creationId xmlns:a16="http://schemas.microsoft.com/office/drawing/2014/main" id="{BC84EEF5-2A85-4D49-AEEF-63FF5B87D3BD}"/>
              </a:ext>
            </a:extLst>
          </p:cNvPr>
          <p:cNvPicPr>
            <a:picLocks noChangeAspect="1"/>
          </p:cNvPicPr>
          <p:nvPr/>
        </p:nvPicPr>
        <p:blipFill>
          <a:blip r:embed="rId2"/>
          <a:stretch>
            <a:fillRect/>
          </a:stretch>
        </p:blipFill>
        <p:spPr>
          <a:xfrm>
            <a:off x="6417734" y="3536539"/>
            <a:ext cx="4935970" cy="1295692"/>
          </a:xfrm>
          <a:prstGeom prst="rect">
            <a:avLst/>
          </a:prstGeom>
        </p:spPr>
      </p:pic>
    </p:spTree>
    <p:extLst>
      <p:ext uri="{BB962C8B-B14F-4D97-AF65-F5344CB8AC3E}">
        <p14:creationId xmlns:p14="http://schemas.microsoft.com/office/powerpoint/2010/main" val="370585930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C7F81E-FE58-4E01-A6B6-50933A6F1B4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Build 2 complex CNN</a:t>
            </a:r>
          </a:p>
        </p:txBody>
      </p:sp>
      <p:sp>
        <p:nvSpPr>
          <p:cNvPr id="3" name="Content Placeholder 2">
            <a:extLst>
              <a:ext uri="{FF2B5EF4-FFF2-40B4-BE49-F238E27FC236}">
                <a16:creationId xmlns:a16="http://schemas.microsoft.com/office/drawing/2014/main" id="{8BFE58F2-28BE-4CCA-849C-B2BC7028160D}"/>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Including more hidden layers and test it.</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670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042617-AB89-404C-BED3-89E55A206AA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The End</a:t>
            </a:r>
          </a:p>
        </p:txBody>
      </p:sp>
      <p:sp>
        <p:nvSpPr>
          <p:cNvPr id="3" name="Content Placeholder 2">
            <a:extLst>
              <a:ext uri="{FF2B5EF4-FFF2-40B4-BE49-F238E27FC236}">
                <a16:creationId xmlns:a16="http://schemas.microsoft.com/office/drawing/2014/main" id="{72CED763-D01E-4B7B-B94E-7D741F0BCC94}"/>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Thank you </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665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433D-A707-4931-BBBA-7C3B43B4405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Why not fully connected network ?</a:t>
            </a:r>
          </a:p>
        </p:txBody>
      </p:sp>
      <p:pic>
        <p:nvPicPr>
          <p:cNvPr id="5" name="Content Placeholder 4" descr="A picture containing calendar&#10;&#10;Description automatically generated">
            <a:extLst>
              <a:ext uri="{FF2B5EF4-FFF2-40B4-BE49-F238E27FC236}">
                <a16:creationId xmlns:a16="http://schemas.microsoft.com/office/drawing/2014/main" id="{E0DA126B-B45F-4B0D-929F-AE1563F64BB2}"/>
              </a:ext>
            </a:extLst>
          </p:cNvPr>
          <p:cNvPicPr>
            <a:picLocks noGrp="1" noChangeAspect="1"/>
          </p:cNvPicPr>
          <p:nvPr>
            <p:ph idx="1"/>
          </p:nvPr>
        </p:nvPicPr>
        <p:blipFill>
          <a:blip r:embed="rId2"/>
          <a:stretch>
            <a:fillRect/>
          </a:stretch>
        </p:blipFill>
        <p:spPr>
          <a:xfrm>
            <a:off x="1321003" y="1863801"/>
            <a:ext cx="9549993" cy="4440746"/>
          </a:xfrm>
          <a:prstGeom prst="rect">
            <a:avLst/>
          </a:prstGeom>
        </p:spPr>
      </p:pic>
    </p:spTree>
    <p:extLst>
      <p:ext uri="{BB962C8B-B14F-4D97-AF65-F5344CB8AC3E}">
        <p14:creationId xmlns:p14="http://schemas.microsoft.com/office/powerpoint/2010/main" val="418678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B2E378-73FE-4089-AB63-19F2D9E832ED}"/>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What are CNN ?</a:t>
            </a:r>
            <a:endParaRPr lang="en-IN" dirty="0">
              <a:solidFill>
                <a:srgbClr val="FFFFFF"/>
              </a:solidFill>
            </a:endParaRPr>
          </a:p>
        </p:txBody>
      </p:sp>
      <p:sp>
        <p:nvSpPr>
          <p:cNvPr id="3" name="Content Placeholder 2">
            <a:extLst>
              <a:ext uri="{FF2B5EF4-FFF2-40B4-BE49-F238E27FC236}">
                <a16:creationId xmlns:a16="http://schemas.microsoft.com/office/drawing/2014/main" id="{59FC86EE-88BF-481C-B5CD-37ED7F1E97A6}"/>
              </a:ext>
            </a:extLst>
          </p:cNvPr>
          <p:cNvSpPr>
            <a:spLocks noGrp="1"/>
          </p:cNvSpPr>
          <p:nvPr>
            <p:ph idx="1"/>
          </p:nvPr>
        </p:nvSpPr>
        <p:spPr>
          <a:xfrm>
            <a:off x="838201" y="2022601"/>
            <a:ext cx="10515598" cy="4154361"/>
          </a:xfrm>
        </p:spPr>
        <p:txBody>
          <a:bodyPr>
            <a:normAutofit/>
          </a:bodyPr>
          <a:lstStyle/>
          <a:p>
            <a:r>
              <a:rPr lang="en-US" sz="2000" b="0" i="0" dirty="0">
                <a:solidFill>
                  <a:srgbClr val="FFFFFF"/>
                </a:solidFill>
                <a:effectLst/>
                <a:latin typeface="Open Sans" panose="020B0606030504020204" pitchFamily="34" charset="0"/>
              </a:rPr>
              <a:t>Convolutional Neural Networks, like neural networks, are made up of </a:t>
            </a:r>
            <a:r>
              <a:rPr lang="en-US" sz="2000" b="1" i="0" dirty="0">
                <a:solidFill>
                  <a:srgbClr val="FFFFFF"/>
                </a:solidFill>
                <a:effectLst/>
                <a:latin typeface="Open Sans" panose="020B0606030504020204" pitchFamily="34" charset="0"/>
              </a:rPr>
              <a:t>neurons</a:t>
            </a:r>
            <a:r>
              <a:rPr lang="en-US" sz="2000" b="0" i="0" dirty="0">
                <a:solidFill>
                  <a:srgbClr val="FFFFFF"/>
                </a:solidFill>
                <a:effectLst/>
                <a:latin typeface="Open Sans" panose="020B0606030504020204" pitchFamily="34" charset="0"/>
              </a:rPr>
              <a:t> with </a:t>
            </a:r>
            <a:r>
              <a:rPr lang="en-US" sz="2000" b="1" i="0" dirty="0">
                <a:solidFill>
                  <a:srgbClr val="FFFFFF"/>
                </a:solidFill>
                <a:effectLst/>
                <a:latin typeface="Open Sans" panose="020B0606030504020204" pitchFamily="34" charset="0"/>
              </a:rPr>
              <a:t>learnable</a:t>
            </a:r>
            <a:r>
              <a:rPr lang="en-US" sz="2000" b="0" i="0" dirty="0">
                <a:solidFill>
                  <a:srgbClr val="FFFFFF"/>
                </a:solidFill>
                <a:effectLst/>
                <a:latin typeface="Open Sans" panose="020B0606030504020204" pitchFamily="34" charset="0"/>
              </a:rPr>
              <a:t> </a:t>
            </a:r>
            <a:r>
              <a:rPr lang="en-US" sz="2000" b="1" i="0" dirty="0">
                <a:solidFill>
                  <a:srgbClr val="FFFFFF"/>
                </a:solidFill>
                <a:effectLst/>
                <a:latin typeface="Open Sans" panose="020B0606030504020204" pitchFamily="34" charset="0"/>
              </a:rPr>
              <a:t>weights</a:t>
            </a:r>
            <a:r>
              <a:rPr lang="en-US" sz="2000" b="0" i="0" dirty="0">
                <a:solidFill>
                  <a:srgbClr val="FFFFFF"/>
                </a:solidFill>
                <a:effectLst/>
                <a:latin typeface="Open Sans" panose="020B0606030504020204" pitchFamily="34" charset="0"/>
              </a:rPr>
              <a:t> and </a:t>
            </a:r>
            <a:r>
              <a:rPr lang="en-US" sz="2000" b="1" i="0" dirty="0">
                <a:solidFill>
                  <a:srgbClr val="FFFFFF"/>
                </a:solidFill>
                <a:effectLst/>
                <a:latin typeface="Open Sans" panose="020B0606030504020204" pitchFamily="34" charset="0"/>
              </a:rPr>
              <a:t>biases</a:t>
            </a:r>
            <a:r>
              <a:rPr lang="en-US" sz="2000" b="0" i="0" dirty="0">
                <a:solidFill>
                  <a:srgbClr val="FFFFFF"/>
                </a:solidFill>
                <a:effectLst/>
                <a:latin typeface="Open Sans" panose="020B0606030504020204" pitchFamily="34" charset="0"/>
              </a:rPr>
              <a:t>. Each </a:t>
            </a:r>
            <a:r>
              <a:rPr lang="en-US" sz="2000" b="1" i="0" dirty="0">
                <a:solidFill>
                  <a:srgbClr val="FFFFFF"/>
                </a:solidFill>
                <a:effectLst/>
                <a:latin typeface="Open Sans" panose="020B0606030504020204" pitchFamily="34" charset="0"/>
              </a:rPr>
              <a:t>neuron</a:t>
            </a:r>
            <a:r>
              <a:rPr lang="en-US" sz="2000" b="0" i="0" dirty="0">
                <a:solidFill>
                  <a:srgbClr val="FFFFFF"/>
                </a:solidFill>
                <a:effectLst/>
                <a:latin typeface="Open Sans" panose="020B0606030504020204" pitchFamily="34" charset="0"/>
              </a:rPr>
              <a:t> receives several </a:t>
            </a:r>
            <a:r>
              <a:rPr lang="en-US" sz="2000" b="1" i="0" dirty="0">
                <a:solidFill>
                  <a:srgbClr val="FFFFFF"/>
                </a:solidFill>
                <a:effectLst/>
                <a:latin typeface="Open Sans" panose="020B0606030504020204" pitchFamily="34" charset="0"/>
              </a:rPr>
              <a:t>inputs</a:t>
            </a:r>
            <a:r>
              <a:rPr lang="en-US" sz="2000" b="0" i="0" dirty="0">
                <a:solidFill>
                  <a:srgbClr val="FFFFFF"/>
                </a:solidFill>
                <a:effectLst/>
                <a:latin typeface="Open Sans" panose="020B0606030504020204" pitchFamily="34" charset="0"/>
              </a:rPr>
              <a:t>, takes a weighted </a:t>
            </a:r>
            <a:r>
              <a:rPr lang="en-US" sz="2000" b="1" i="0" dirty="0">
                <a:solidFill>
                  <a:srgbClr val="FFFFFF"/>
                </a:solidFill>
                <a:effectLst/>
                <a:latin typeface="Open Sans" panose="020B0606030504020204" pitchFamily="34" charset="0"/>
              </a:rPr>
              <a:t>sum</a:t>
            </a:r>
            <a:r>
              <a:rPr lang="en-US" sz="2000" b="0" i="0" dirty="0">
                <a:solidFill>
                  <a:srgbClr val="FFFFFF"/>
                </a:solidFill>
                <a:effectLst/>
                <a:latin typeface="Open Sans" panose="020B0606030504020204" pitchFamily="34" charset="0"/>
              </a:rPr>
              <a:t> over them, </a:t>
            </a:r>
            <a:r>
              <a:rPr lang="en-US" sz="2000" b="1" i="0" dirty="0">
                <a:solidFill>
                  <a:srgbClr val="FFFFFF"/>
                </a:solidFill>
                <a:effectLst/>
                <a:latin typeface="Open Sans" panose="020B0606030504020204" pitchFamily="34" charset="0"/>
              </a:rPr>
              <a:t>pass</a:t>
            </a:r>
            <a:r>
              <a:rPr lang="en-US" sz="2000" b="0" i="0" dirty="0">
                <a:solidFill>
                  <a:srgbClr val="FFFFFF"/>
                </a:solidFill>
                <a:effectLst/>
                <a:latin typeface="Open Sans" panose="020B0606030504020204" pitchFamily="34" charset="0"/>
              </a:rPr>
              <a:t> it through an </a:t>
            </a:r>
            <a:r>
              <a:rPr lang="en-US" sz="2000" b="1" i="0" dirty="0">
                <a:solidFill>
                  <a:srgbClr val="FFFFFF"/>
                </a:solidFill>
                <a:effectLst/>
                <a:latin typeface="Open Sans" panose="020B0606030504020204" pitchFamily="34" charset="0"/>
              </a:rPr>
              <a:t>activation</a:t>
            </a:r>
            <a:r>
              <a:rPr lang="en-US" sz="2000" b="0" i="0" dirty="0">
                <a:solidFill>
                  <a:srgbClr val="FFFFFF"/>
                </a:solidFill>
                <a:effectLst/>
                <a:latin typeface="Open Sans" panose="020B0606030504020204" pitchFamily="34" charset="0"/>
              </a:rPr>
              <a:t> </a:t>
            </a:r>
            <a:r>
              <a:rPr lang="en-US" sz="2000" b="1" i="0" dirty="0">
                <a:solidFill>
                  <a:srgbClr val="FFFFFF"/>
                </a:solidFill>
                <a:effectLst/>
                <a:latin typeface="Open Sans" panose="020B0606030504020204" pitchFamily="34" charset="0"/>
              </a:rPr>
              <a:t>function</a:t>
            </a:r>
            <a:r>
              <a:rPr lang="en-US" sz="2000" b="0" i="0" dirty="0">
                <a:solidFill>
                  <a:srgbClr val="FFFFFF"/>
                </a:solidFill>
                <a:effectLst/>
                <a:latin typeface="Open Sans" panose="020B0606030504020204" pitchFamily="34" charset="0"/>
              </a:rPr>
              <a:t> and responds with an </a:t>
            </a:r>
            <a:r>
              <a:rPr lang="en-US" sz="2000" b="1" i="0" dirty="0">
                <a:solidFill>
                  <a:srgbClr val="FFFFFF"/>
                </a:solidFill>
                <a:effectLst/>
                <a:latin typeface="Open Sans" panose="020B0606030504020204" pitchFamily="34" charset="0"/>
              </a:rPr>
              <a:t>output</a:t>
            </a:r>
            <a:r>
              <a:rPr lang="en-US" sz="2000" b="0" i="0" dirty="0">
                <a:solidFill>
                  <a:srgbClr val="FFFFFF"/>
                </a:solidFill>
                <a:effectLst/>
                <a:latin typeface="Open Sans" panose="020B0606030504020204" pitchFamily="34" charset="0"/>
              </a:rPr>
              <a:t>.</a:t>
            </a:r>
          </a:p>
          <a:p>
            <a:r>
              <a:rPr lang="en-US" sz="2000" b="0" i="0" dirty="0">
                <a:solidFill>
                  <a:srgbClr val="FFFFFF"/>
                </a:solidFill>
                <a:effectLst/>
                <a:latin typeface="Open Sans" panose="020B0606030504020204" pitchFamily="34" charset="0"/>
              </a:rPr>
              <a:t>The whole network has a </a:t>
            </a:r>
            <a:r>
              <a:rPr lang="en-US" sz="2000" b="1" i="0" dirty="0">
                <a:solidFill>
                  <a:srgbClr val="FFFFFF"/>
                </a:solidFill>
                <a:effectLst/>
                <a:latin typeface="Open Sans" panose="020B0606030504020204" pitchFamily="34" charset="0"/>
              </a:rPr>
              <a:t>loss</a:t>
            </a:r>
            <a:r>
              <a:rPr lang="en-US" sz="2000" b="0" i="0" dirty="0">
                <a:solidFill>
                  <a:srgbClr val="FFFFFF"/>
                </a:solidFill>
                <a:effectLst/>
                <a:latin typeface="Open Sans" panose="020B0606030504020204" pitchFamily="34" charset="0"/>
              </a:rPr>
              <a:t> </a:t>
            </a:r>
            <a:r>
              <a:rPr lang="en-US" sz="2000" b="1" i="0" dirty="0">
                <a:solidFill>
                  <a:srgbClr val="FFFFFF"/>
                </a:solidFill>
                <a:effectLst/>
                <a:latin typeface="Open Sans" panose="020B0606030504020204" pitchFamily="34" charset="0"/>
              </a:rPr>
              <a:t>function</a:t>
            </a:r>
            <a:r>
              <a:rPr lang="en-US" sz="2000" b="0" i="0" dirty="0">
                <a:solidFill>
                  <a:srgbClr val="FFFFFF"/>
                </a:solidFill>
                <a:effectLst/>
                <a:latin typeface="Open Sans" panose="020B0606030504020204" pitchFamily="34" charset="0"/>
              </a:rPr>
              <a:t> and all the tips and tricks that we developed for neural networks still apply on </a:t>
            </a:r>
            <a:r>
              <a:rPr lang="en-US" sz="2000" b="1" i="0" dirty="0">
                <a:solidFill>
                  <a:srgbClr val="FFFFFF"/>
                </a:solidFill>
                <a:effectLst/>
                <a:latin typeface="Open Sans" panose="020B0606030504020204" pitchFamily="34" charset="0"/>
              </a:rPr>
              <a:t>Convolutional Neural Networks.</a:t>
            </a:r>
            <a:endParaRPr lang="en-US" sz="2000" dirty="0">
              <a:solidFill>
                <a:srgbClr val="FFFFFF"/>
              </a:solidFill>
              <a:latin typeface="Open Sans" panose="020B0606030504020204" pitchFamily="34" charset="0"/>
            </a:endParaRPr>
          </a:p>
          <a:p>
            <a:r>
              <a:rPr lang="en-US" sz="2000" b="1" i="0" dirty="0">
                <a:solidFill>
                  <a:srgbClr val="FFFFFF"/>
                </a:solidFill>
                <a:effectLst/>
                <a:latin typeface="Open Sans" panose="020B0606030504020204" pitchFamily="34" charset="0"/>
              </a:rPr>
              <a:t>Neural networks</a:t>
            </a:r>
            <a:r>
              <a:rPr lang="en-US" sz="2000" b="0" i="0" dirty="0">
                <a:solidFill>
                  <a:srgbClr val="FFFFFF"/>
                </a:solidFill>
                <a:effectLst/>
                <a:latin typeface="Open Sans" panose="020B0606030504020204" pitchFamily="34" charset="0"/>
              </a:rPr>
              <a:t>, as its name suggests, is a </a:t>
            </a:r>
            <a:r>
              <a:rPr lang="en-US" sz="2000" b="1" i="0" dirty="0">
                <a:solidFill>
                  <a:srgbClr val="FFFFFF"/>
                </a:solidFill>
                <a:effectLst/>
                <a:latin typeface="Open Sans" panose="020B0606030504020204" pitchFamily="34" charset="0"/>
              </a:rPr>
              <a:t>machine learning technique</a:t>
            </a:r>
            <a:r>
              <a:rPr lang="en-US" sz="2000" b="0" i="0" dirty="0">
                <a:solidFill>
                  <a:srgbClr val="FFFFFF"/>
                </a:solidFill>
                <a:effectLst/>
                <a:latin typeface="Open Sans" panose="020B0606030504020204" pitchFamily="34" charset="0"/>
              </a:rPr>
              <a:t> which is modeled after the </a:t>
            </a:r>
            <a:r>
              <a:rPr lang="en-US" sz="2000" b="1" i="0" dirty="0">
                <a:solidFill>
                  <a:srgbClr val="FFFFFF"/>
                </a:solidFill>
                <a:effectLst/>
                <a:latin typeface="Open Sans" panose="020B0606030504020204" pitchFamily="34" charset="0"/>
              </a:rPr>
              <a:t>brain</a:t>
            </a:r>
            <a:r>
              <a:rPr lang="en-US" sz="2000" b="0" i="0" dirty="0">
                <a:solidFill>
                  <a:srgbClr val="FFFFFF"/>
                </a:solidFill>
                <a:effectLst/>
                <a:latin typeface="Open Sans" panose="020B0606030504020204" pitchFamily="34" charset="0"/>
              </a:rPr>
              <a:t> structure. It comprises of a network of </a:t>
            </a:r>
            <a:r>
              <a:rPr lang="en-US" sz="2000" b="1" i="0" dirty="0">
                <a:solidFill>
                  <a:srgbClr val="FFFFFF"/>
                </a:solidFill>
                <a:effectLst/>
                <a:latin typeface="Open Sans" panose="020B0606030504020204" pitchFamily="34" charset="0"/>
              </a:rPr>
              <a:t>learning units</a:t>
            </a:r>
            <a:r>
              <a:rPr lang="en-US" sz="2000" b="0" i="0" dirty="0">
                <a:solidFill>
                  <a:srgbClr val="FFFFFF"/>
                </a:solidFill>
                <a:effectLst/>
                <a:latin typeface="Open Sans" panose="020B0606030504020204" pitchFamily="34" charset="0"/>
              </a:rPr>
              <a:t> called neurons.</a:t>
            </a:r>
          </a:p>
          <a:p>
            <a:r>
              <a:rPr lang="en-US" sz="2000" b="0" i="0" dirty="0">
                <a:solidFill>
                  <a:srgbClr val="FFFFFF"/>
                </a:solidFill>
                <a:effectLst/>
                <a:latin typeface="Open Sans" panose="020B0606030504020204" pitchFamily="34" charset="0"/>
              </a:rPr>
              <a:t>These </a:t>
            </a:r>
            <a:r>
              <a:rPr lang="en-US" sz="2000" b="1" i="0" dirty="0">
                <a:solidFill>
                  <a:srgbClr val="FFFFFF"/>
                </a:solidFill>
                <a:effectLst/>
                <a:latin typeface="Open Sans" panose="020B0606030504020204" pitchFamily="34" charset="0"/>
              </a:rPr>
              <a:t>neurons</a:t>
            </a:r>
            <a:r>
              <a:rPr lang="en-US" sz="2000" b="0" i="0" dirty="0">
                <a:solidFill>
                  <a:srgbClr val="FFFFFF"/>
                </a:solidFill>
                <a:effectLst/>
                <a:latin typeface="Open Sans" panose="020B0606030504020204" pitchFamily="34" charset="0"/>
              </a:rPr>
              <a:t> learn how to convert </a:t>
            </a:r>
            <a:r>
              <a:rPr lang="en-US" sz="2000" b="1" i="0" dirty="0">
                <a:solidFill>
                  <a:srgbClr val="FFFFFF"/>
                </a:solidFill>
                <a:effectLst/>
                <a:latin typeface="Open Sans" panose="020B0606030504020204" pitchFamily="34" charset="0"/>
              </a:rPr>
              <a:t>input signals</a:t>
            </a:r>
            <a:r>
              <a:rPr lang="en-US" sz="2000" b="0" i="0" dirty="0">
                <a:solidFill>
                  <a:srgbClr val="FFFFFF"/>
                </a:solidFill>
                <a:effectLst/>
                <a:latin typeface="Open Sans" panose="020B0606030504020204" pitchFamily="34" charset="0"/>
              </a:rPr>
              <a:t> (e.g. picture of a cat) into corresponding </a:t>
            </a:r>
            <a:r>
              <a:rPr lang="en-US" sz="2000" b="1" i="0" dirty="0">
                <a:solidFill>
                  <a:srgbClr val="FFFFFF"/>
                </a:solidFill>
                <a:effectLst/>
                <a:latin typeface="Open Sans" panose="020B0606030504020204" pitchFamily="34" charset="0"/>
              </a:rPr>
              <a:t>output signals</a:t>
            </a:r>
            <a:r>
              <a:rPr lang="en-US" sz="2000" b="0" i="0" dirty="0">
                <a:solidFill>
                  <a:srgbClr val="FFFFFF"/>
                </a:solidFill>
                <a:effectLst/>
                <a:latin typeface="Open Sans" panose="020B0606030504020204" pitchFamily="34" charset="0"/>
              </a:rPr>
              <a:t> (e.g. the label “cat”), forming the basis of automated recognition.</a:t>
            </a:r>
          </a:p>
          <a:p>
            <a:endParaRPr lang="en-IN" sz="2000" dirty="0">
              <a:solidFill>
                <a:srgbClr val="FFFFFF"/>
              </a:solidFill>
            </a:endParaRPr>
          </a:p>
        </p:txBody>
      </p:sp>
    </p:spTree>
    <p:extLst>
      <p:ext uri="{BB962C8B-B14F-4D97-AF65-F5344CB8AC3E}">
        <p14:creationId xmlns:p14="http://schemas.microsoft.com/office/powerpoint/2010/main" val="15980658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2F8185-D4FD-4871-8E73-1D55A7CAD221}"/>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CNN Example</a:t>
            </a:r>
            <a:endParaRPr lang="en-IN" dirty="0">
              <a:solidFill>
                <a:srgbClr val="FFFFFF"/>
              </a:solidFill>
            </a:endParaRPr>
          </a:p>
        </p:txBody>
      </p:sp>
      <p:sp>
        <p:nvSpPr>
          <p:cNvPr id="3" name="Content Placeholder 2">
            <a:extLst>
              <a:ext uri="{FF2B5EF4-FFF2-40B4-BE49-F238E27FC236}">
                <a16:creationId xmlns:a16="http://schemas.microsoft.com/office/drawing/2014/main" id="{CE5FC0C0-2517-4DDC-AF25-B26F95635716}"/>
              </a:ext>
            </a:extLst>
          </p:cNvPr>
          <p:cNvSpPr>
            <a:spLocks noGrp="1"/>
          </p:cNvSpPr>
          <p:nvPr>
            <p:ph idx="1"/>
          </p:nvPr>
        </p:nvSpPr>
        <p:spPr>
          <a:xfrm>
            <a:off x="838201" y="2022601"/>
            <a:ext cx="10515598" cy="4154361"/>
          </a:xfrm>
        </p:spPr>
        <p:txBody>
          <a:bodyPr>
            <a:normAutofit/>
          </a:bodyPr>
          <a:lstStyle/>
          <a:p>
            <a:r>
              <a:rPr lang="en-US" sz="2000" b="0" i="0" dirty="0">
                <a:solidFill>
                  <a:srgbClr val="FFFFFF"/>
                </a:solidFill>
                <a:effectLst/>
                <a:latin typeface="Open Sans" panose="020B0606030504020204" pitchFamily="34" charset="0"/>
              </a:rPr>
              <a:t>Let’s take the example of </a:t>
            </a:r>
            <a:r>
              <a:rPr lang="en-US" sz="2000" b="1" i="0" dirty="0">
                <a:solidFill>
                  <a:srgbClr val="FFFFFF"/>
                </a:solidFill>
                <a:effectLst/>
                <a:latin typeface="Open Sans" panose="020B0606030504020204" pitchFamily="34" charset="0"/>
              </a:rPr>
              <a:t>automatic image recognition.</a:t>
            </a:r>
            <a:r>
              <a:rPr lang="en-US" sz="2000" b="0" i="0" dirty="0">
                <a:solidFill>
                  <a:srgbClr val="FFFFFF"/>
                </a:solidFill>
                <a:effectLst/>
                <a:latin typeface="Open Sans" panose="020B0606030504020204" pitchFamily="34" charset="0"/>
              </a:rPr>
              <a:t> The process of </a:t>
            </a:r>
            <a:r>
              <a:rPr lang="en-US" sz="2000" b="1" i="0" dirty="0">
                <a:solidFill>
                  <a:srgbClr val="FFFFFF"/>
                </a:solidFill>
                <a:effectLst/>
                <a:latin typeface="Open Sans" panose="020B0606030504020204" pitchFamily="34" charset="0"/>
              </a:rPr>
              <a:t>determining</a:t>
            </a:r>
            <a:r>
              <a:rPr lang="en-US" sz="2000" b="0" i="0" dirty="0">
                <a:solidFill>
                  <a:srgbClr val="FFFFFF"/>
                </a:solidFill>
                <a:effectLst/>
                <a:latin typeface="Open Sans" panose="020B0606030504020204" pitchFamily="34" charset="0"/>
              </a:rPr>
              <a:t> whether a </a:t>
            </a:r>
            <a:r>
              <a:rPr lang="en-US" sz="2000" b="1" i="0" dirty="0">
                <a:solidFill>
                  <a:srgbClr val="FFFFFF"/>
                </a:solidFill>
                <a:effectLst/>
                <a:latin typeface="Open Sans" panose="020B0606030504020204" pitchFamily="34" charset="0"/>
              </a:rPr>
              <a:t>picture</a:t>
            </a:r>
            <a:r>
              <a:rPr lang="en-US" sz="2000" b="0" i="0" dirty="0">
                <a:solidFill>
                  <a:srgbClr val="FFFFFF"/>
                </a:solidFill>
                <a:effectLst/>
                <a:latin typeface="Open Sans" panose="020B0606030504020204" pitchFamily="34" charset="0"/>
              </a:rPr>
              <a:t> contains a </a:t>
            </a:r>
            <a:r>
              <a:rPr lang="en-US" sz="2000" b="1" i="0" dirty="0">
                <a:solidFill>
                  <a:srgbClr val="FFFFFF"/>
                </a:solidFill>
                <a:effectLst/>
                <a:latin typeface="Open Sans" panose="020B0606030504020204" pitchFamily="34" charset="0"/>
              </a:rPr>
              <a:t>cat</a:t>
            </a:r>
            <a:r>
              <a:rPr lang="en-US" sz="2000" b="0" i="0" dirty="0">
                <a:solidFill>
                  <a:srgbClr val="FFFFFF"/>
                </a:solidFill>
                <a:effectLst/>
                <a:latin typeface="Open Sans" panose="020B0606030504020204" pitchFamily="34" charset="0"/>
              </a:rPr>
              <a:t> involves an </a:t>
            </a:r>
            <a:r>
              <a:rPr lang="en-US" sz="2000" b="1" i="0" dirty="0">
                <a:solidFill>
                  <a:srgbClr val="FFFFFF"/>
                </a:solidFill>
                <a:effectLst/>
                <a:latin typeface="Open Sans" panose="020B0606030504020204" pitchFamily="34" charset="0"/>
              </a:rPr>
              <a:t>activation function</a:t>
            </a:r>
            <a:r>
              <a:rPr lang="en-US" sz="2000" b="0" i="0" dirty="0">
                <a:solidFill>
                  <a:srgbClr val="FFFFFF"/>
                </a:solidFill>
                <a:effectLst/>
                <a:latin typeface="Open Sans" panose="020B0606030504020204" pitchFamily="34" charset="0"/>
              </a:rPr>
              <a:t>. If the picture resembles prior cat images the neurons have </a:t>
            </a:r>
            <a:r>
              <a:rPr lang="en-US" sz="2000" b="1" i="0" dirty="0">
                <a:solidFill>
                  <a:srgbClr val="FFFFFF"/>
                </a:solidFill>
                <a:effectLst/>
                <a:latin typeface="Open Sans" panose="020B0606030504020204" pitchFamily="34" charset="0"/>
              </a:rPr>
              <a:t>seen before,</a:t>
            </a:r>
            <a:r>
              <a:rPr lang="en-US" sz="2000" b="0" i="0" dirty="0">
                <a:solidFill>
                  <a:srgbClr val="FFFFFF"/>
                </a:solidFill>
                <a:effectLst/>
                <a:latin typeface="Open Sans" panose="020B0606030504020204" pitchFamily="34" charset="0"/>
              </a:rPr>
              <a:t> the label </a:t>
            </a:r>
            <a:r>
              <a:rPr lang="en-US" sz="2000" b="1" i="0" dirty="0">
                <a:solidFill>
                  <a:srgbClr val="FFFFFF"/>
                </a:solidFill>
                <a:effectLst/>
                <a:latin typeface="Open Sans" panose="020B0606030504020204" pitchFamily="34" charset="0"/>
              </a:rPr>
              <a:t>“cat”</a:t>
            </a:r>
            <a:r>
              <a:rPr lang="en-US" sz="2000" b="0" i="0" dirty="0">
                <a:solidFill>
                  <a:srgbClr val="FFFFFF"/>
                </a:solidFill>
                <a:effectLst/>
                <a:latin typeface="Open Sans" panose="020B0606030504020204" pitchFamily="34" charset="0"/>
              </a:rPr>
              <a:t> would be </a:t>
            </a:r>
            <a:r>
              <a:rPr lang="en-US" sz="2000" b="1" i="0" dirty="0">
                <a:solidFill>
                  <a:srgbClr val="FFFFFF"/>
                </a:solidFill>
                <a:effectLst/>
                <a:latin typeface="Open Sans" panose="020B0606030504020204" pitchFamily="34" charset="0"/>
              </a:rPr>
              <a:t>activated.</a:t>
            </a:r>
            <a:endParaRPr lang="en-US" sz="2000" b="0" i="0" dirty="0">
              <a:solidFill>
                <a:srgbClr val="FFFFFF"/>
              </a:solidFill>
              <a:effectLst/>
              <a:latin typeface="Open Sans" panose="020B0606030504020204" pitchFamily="34" charset="0"/>
            </a:endParaRPr>
          </a:p>
          <a:p>
            <a:r>
              <a:rPr lang="en-US" sz="2000" b="1" i="0" dirty="0">
                <a:solidFill>
                  <a:srgbClr val="FFFFFF"/>
                </a:solidFill>
                <a:effectLst/>
                <a:latin typeface="Open Sans" panose="020B0606030504020204" pitchFamily="34" charset="0"/>
              </a:rPr>
              <a:t>Hence,</a:t>
            </a:r>
            <a:r>
              <a:rPr lang="en-US" sz="2000" b="0" i="0" dirty="0">
                <a:solidFill>
                  <a:srgbClr val="FFFFFF"/>
                </a:solidFill>
                <a:effectLst/>
                <a:latin typeface="Open Sans" panose="020B0606030504020204" pitchFamily="34" charset="0"/>
              </a:rPr>
              <a:t> the </a:t>
            </a:r>
            <a:r>
              <a:rPr lang="en-US" sz="2000" b="1" i="0" dirty="0">
                <a:solidFill>
                  <a:srgbClr val="FFFFFF"/>
                </a:solidFill>
                <a:effectLst/>
                <a:latin typeface="Open Sans" panose="020B0606030504020204" pitchFamily="34" charset="0"/>
              </a:rPr>
              <a:t>more</a:t>
            </a:r>
            <a:r>
              <a:rPr lang="en-US" sz="2000" b="0" i="0" dirty="0">
                <a:solidFill>
                  <a:srgbClr val="FFFFFF"/>
                </a:solidFill>
                <a:effectLst/>
                <a:latin typeface="Open Sans" panose="020B0606030504020204" pitchFamily="34" charset="0"/>
              </a:rPr>
              <a:t> labeled images the neurons are </a:t>
            </a:r>
            <a:r>
              <a:rPr lang="en-US" sz="2000" b="1" i="0" dirty="0">
                <a:solidFill>
                  <a:srgbClr val="FFFFFF"/>
                </a:solidFill>
                <a:effectLst/>
                <a:latin typeface="Open Sans" panose="020B0606030504020204" pitchFamily="34" charset="0"/>
              </a:rPr>
              <a:t>exposed</a:t>
            </a:r>
            <a:r>
              <a:rPr lang="en-US" sz="2000" b="0" i="0" dirty="0">
                <a:solidFill>
                  <a:srgbClr val="FFFFFF"/>
                </a:solidFill>
                <a:effectLst/>
                <a:latin typeface="Open Sans" panose="020B0606030504020204" pitchFamily="34" charset="0"/>
              </a:rPr>
              <a:t> to, the </a:t>
            </a:r>
            <a:r>
              <a:rPr lang="en-US" sz="2000" b="1" i="0" dirty="0">
                <a:solidFill>
                  <a:srgbClr val="FFFFFF"/>
                </a:solidFill>
                <a:effectLst/>
                <a:latin typeface="Open Sans" panose="020B0606030504020204" pitchFamily="34" charset="0"/>
              </a:rPr>
              <a:t>better</a:t>
            </a:r>
            <a:r>
              <a:rPr lang="en-US" sz="2000" b="0" i="0" dirty="0">
                <a:solidFill>
                  <a:srgbClr val="FFFFFF"/>
                </a:solidFill>
                <a:effectLst/>
                <a:latin typeface="Open Sans" panose="020B0606030504020204" pitchFamily="34" charset="0"/>
              </a:rPr>
              <a:t> it learns how to recognize other </a:t>
            </a:r>
            <a:r>
              <a:rPr lang="en-US" sz="2000" b="0" i="0" dirty="0" err="1">
                <a:solidFill>
                  <a:srgbClr val="FFFFFF"/>
                </a:solidFill>
                <a:effectLst/>
                <a:latin typeface="Open Sans" panose="020B0606030504020204" pitchFamily="34" charset="0"/>
              </a:rPr>
              <a:t>unlabelled</a:t>
            </a:r>
            <a:r>
              <a:rPr lang="en-US" sz="2000" b="0" i="0" dirty="0">
                <a:solidFill>
                  <a:srgbClr val="FFFFFF"/>
                </a:solidFill>
                <a:effectLst/>
                <a:latin typeface="Open Sans" panose="020B0606030504020204" pitchFamily="34" charset="0"/>
              </a:rPr>
              <a:t> images. We call this the process of </a:t>
            </a:r>
            <a:r>
              <a:rPr lang="en-US" sz="2000" b="1" i="0" dirty="0">
                <a:solidFill>
                  <a:srgbClr val="FFFFFF"/>
                </a:solidFill>
                <a:effectLst/>
                <a:latin typeface="Open Sans" panose="020B0606030504020204" pitchFamily="34" charset="0"/>
              </a:rPr>
              <a:t>training</a:t>
            </a:r>
            <a:r>
              <a:rPr lang="en-US" sz="2000" b="0" i="0" dirty="0">
                <a:solidFill>
                  <a:srgbClr val="FFFFFF"/>
                </a:solidFill>
                <a:effectLst/>
                <a:latin typeface="Open Sans" panose="020B0606030504020204" pitchFamily="34" charset="0"/>
              </a:rPr>
              <a:t> neurons.</a:t>
            </a:r>
          </a:p>
          <a:p>
            <a:endParaRPr lang="en-IN" sz="2000" dirty="0">
              <a:solidFill>
                <a:srgbClr val="FFFFFF"/>
              </a:solidFill>
            </a:endParaRPr>
          </a:p>
        </p:txBody>
      </p:sp>
    </p:spTree>
    <p:extLst>
      <p:ext uri="{BB962C8B-B14F-4D97-AF65-F5344CB8AC3E}">
        <p14:creationId xmlns:p14="http://schemas.microsoft.com/office/powerpoint/2010/main" val="67409554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E98F104-33D9-4856-92FD-2C29916E095B}"/>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How CNN works ?</a:t>
            </a:r>
            <a:endParaRPr lang="en-IN">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82F572-C4D8-4C9B-80BA-780AFA755EB6}"/>
              </a:ext>
            </a:extLst>
          </p:cNvPr>
          <p:cNvSpPr>
            <a:spLocks noGrp="1"/>
          </p:cNvSpPr>
          <p:nvPr>
            <p:ph idx="1"/>
          </p:nvPr>
        </p:nvSpPr>
        <p:spPr>
          <a:xfrm>
            <a:off x="1392667" y="2398957"/>
            <a:ext cx="9406666" cy="3526144"/>
          </a:xfrm>
        </p:spPr>
        <p:txBody>
          <a:bodyPr>
            <a:normAutofit/>
          </a:bodyPr>
          <a:lstStyle/>
          <a:p>
            <a:pPr marL="0" indent="0">
              <a:buNone/>
            </a:pPr>
            <a:r>
              <a:rPr lang="en-US" sz="2000" b="0" i="0" dirty="0">
                <a:solidFill>
                  <a:schemeClr val="bg1"/>
                </a:solidFill>
                <a:effectLst/>
                <a:latin typeface="Open Sans" panose="020B0606030504020204" pitchFamily="34" charset="0"/>
              </a:rPr>
              <a:t>There are </a:t>
            </a:r>
            <a:r>
              <a:rPr lang="en-US" sz="2000" b="1" i="0" dirty="0">
                <a:solidFill>
                  <a:schemeClr val="bg1"/>
                </a:solidFill>
                <a:effectLst/>
                <a:latin typeface="Open Sans" panose="020B0606030504020204" pitchFamily="34" charset="0"/>
              </a:rPr>
              <a:t>four</a:t>
            </a:r>
            <a:r>
              <a:rPr lang="en-US" sz="2000" b="0" i="0" dirty="0">
                <a:solidFill>
                  <a:schemeClr val="bg1"/>
                </a:solidFill>
                <a:effectLst/>
                <a:latin typeface="Open Sans" panose="020B0606030504020204" pitchFamily="34" charset="0"/>
              </a:rPr>
              <a:t> layered </a:t>
            </a:r>
            <a:r>
              <a:rPr lang="en-US" sz="2000" b="1" i="0" dirty="0">
                <a:solidFill>
                  <a:schemeClr val="bg1"/>
                </a:solidFill>
                <a:effectLst/>
                <a:latin typeface="Open Sans" panose="020B0606030504020204" pitchFamily="34" charset="0"/>
              </a:rPr>
              <a:t>concepts</a:t>
            </a:r>
            <a:r>
              <a:rPr lang="en-US" sz="2000" b="0" i="0" dirty="0">
                <a:solidFill>
                  <a:schemeClr val="bg1"/>
                </a:solidFill>
                <a:effectLst/>
                <a:latin typeface="Open Sans" panose="020B0606030504020204" pitchFamily="34" charset="0"/>
              </a:rPr>
              <a:t> we should understand in Convolutional Neural Networks:</a:t>
            </a:r>
          </a:p>
          <a:p>
            <a:pPr>
              <a:buFont typeface="+mj-lt"/>
              <a:buAutoNum type="arabicPeriod"/>
            </a:pPr>
            <a:r>
              <a:rPr lang="en-US" sz="2000" b="0" i="0" dirty="0">
                <a:solidFill>
                  <a:schemeClr val="bg1"/>
                </a:solidFill>
                <a:effectLst/>
                <a:latin typeface="Open Sans" panose="020B0606030504020204" pitchFamily="34" charset="0"/>
              </a:rPr>
              <a:t>Convolution,</a:t>
            </a:r>
          </a:p>
          <a:p>
            <a:pPr>
              <a:buFont typeface="+mj-lt"/>
              <a:buAutoNum type="arabicPeriod"/>
            </a:pPr>
            <a:r>
              <a:rPr lang="en-US" sz="2000" b="0" i="0" dirty="0" err="1">
                <a:solidFill>
                  <a:schemeClr val="bg1"/>
                </a:solidFill>
                <a:effectLst/>
                <a:latin typeface="Open Sans" panose="020B0606030504020204" pitchFamily="34" charset="0"/>
              </a:rPr>
              <a:t>ReLu</a:t>
            </a:r>
            <a:r>
              <a:rPr lang="en-US" sz="2000" b="0" i="0" dirty="0">
                <a:solidFill>
                  <a:schemeClr val="bg1"/>
                </a:solidFill>
                <a:effectLst/>
                <a:latin typeface="Open Sans" panose="020B0606030504020204" pitchFamily="34" charset="0"/>
              </a:rPr>
              <a:t>,</a:t>
            </a:r>
          </a:p>
          <a:p>
            <a:pPr>
              <a:buFont typeface="+mj-lt"/>
              <a:buAutoNum type="arabicPeriod"/>
            </a:pPr>
            <a:r>
              <a:rPr lang="en-US" sz="2000" b="0" i="0" dirty="0">
                <a:solidFill>
                  <a:schemeClr val="bg1"/>
                </a:solidFill>
                <a:effectLst/>
                <a:latin typeface="Open Sans" panose="020B0606030504020204" pitchFamily="34" charset="0"/>
              </a:rPr>
              <a:t>Pooling and</a:t>
            </a:r>
          </a:p>
          <a:p>
            <a:pPr>
              <a:buFont typeface="+mj-lt"/>
              <a:buAutoNum type="arabicPeriod"/>
            </a:pPr>
            <a:r>
              <a:rPr lang="en-US" sz="2000" b="0" i="0" dirty="0">
                <a:solidFill>
                  <a:schemeClr val="bg1"/>
                </a:solidFill>
                <a:effectLst/>
                <a:latin typeface="Open Sans" panose="020B0606030504020204" pitchFamily="34" charset="0"/>
              </a:rPr>
              <a:t>Full Connectedness (Fully Connected Layer).</a:t>
            </a:r>
          </a:p>
          <a:p>
            <a:endParaRPr lang="en-IN"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72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721A69-8B45-403B-B2F8-CBFD33FED17A}"/>
              </a:ext>
            </a:extLst>
          </p:cNvPr>
          <p:cNvSpPr>
            <a:spLocks noGrp="1"/>
          </p:cNvSpPr>
          <p:nvPr>
            <p:ph type="title"/>
          </p:nvPr>
        </p:nvSpPr>
        <p:spPr>
          <a:xfrm>
            <a:off x="833002" y="448253"/>
            <a:ext cx="10520702" cy="1325563"/>
          </a:xfrm>
        </p:spPr>
        <p:txBody>
          <a:bodyPr>
            <a:normAutofit/>
          </a:bodyPr>
          <a:lstStyle/>
          <a:p>
            <a:r>
              <a:rPr lang="en-IN" b="1" i="0">
                <a:effectLst/>
                <a:latin typeface="Open Sans" panose="020B0606030504020204" pitchFamily="34" charset="0"/>
              </a:rPr>
              <a:t>Example of CNN:</a:t>
            </a:r>
            <a:br>
              <a:rPr lang="en-IN" b="0" i="0">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7399A5F2-584D-48DB-956F-6C43AA485C4F}"/>
              </a:ext>
            </a:extLst>
          </p:cNvPr>
          <p:cNvSpPr>
            <a:spLocks noGrp="1"/>
          </p:cNvSpPr>
          <p:nvPr>
            <p:ph idx="1"/>
          </p:nvPr>
        </p:nvSpPr>
        <p:spPr>
          <a:xfrm>
            <a:off x="838200" y="2191807"/>
            <a:ext cx="4936067" cy="3985155"/>
          </a:xfrm>
        </p:spPr>
        <p:txBody>
          <a:bodyPr>
            <a:normAutofit/>
          </a:bodyPr>
          <a:lstStyle/>
          <a:p>
            <a:r>
              <a:rPr lang="en-US" sz="2000">
                <a:latin typeface="Open Sans" panose="020B0606030504020204" pitchFamily="34" charset="0"/>
              </a:rPr>
              <a:t>T</a:t>
            </a:r>
            <a:r>
              <a:rPr lang="en-US" sz="2000" b="0" i="0">
                <a:effectLst/>
                <a:latin typeface="Open Sans" panose="020B0606030504020204" pitchFamily="34" charset="0"/>
              </a:rPr>
              <a:t>here are multiple renditions of X and O’s. This makes it tricky for the computer to recognize. But the goal is that if the </a:t>
            </a:r>
            <a:r>
              <a:rPr lang="en-US" sz="2000" b="1" i="0">
                <a:effectLst/>
                <a:latin typeface="Open Sans" panose="020B0606030504020204" pitchFamily="34" charset="0"/>
              </a:rPr>
              <a:t>input signal</a:t>
            </a:r>
            <a:r>
              <a:rPr lang="en-US" sz="2000" b="0" i="0">
                <a:effectLst/>
                <a:latin typeface="Open Sans" panose="020B0606030504020204" pitchFamily="34" charset="0"/>
              </a:rPr>
              <a:t> looks like </a:t>
            </a:r>
            <a:r>
              <a:rPr lang="en-US" sz="2000" b="1" i="0">
                <a:effectLst/>
                <a:latin typeface="Open Sans" panose="020B0606030504020204" pitchFamily="34" charset="0"/>
              </a:rPr>
              <a:t>previous </a:t>
            </a:r>
            <a:r>
              <a:rPr lang="en-US" sz="2000" b="0" i="0">
                <a:effectLst/>
                <a:latin typeface="Open Sans" panose="020B0606030504020204" pitchFamily="34" charset="0"/>
              </a:rPr>
              <a:t>images it has seen before, the </a:t>
            </a:r>
            <a:r>
              <a:rPr lang="en-US" sz="2000" b="1" i="0">
                <a:effectLst/>
                <a:latin typeface="Open Sans" panose="020B0606030504020204" pitchFamily="34" charset="0"/>
              </a:rPr>
              <a:t>“image” reference</a:t>
            </a:r>
            <a:r>
              <a:rPr lang="en-US" sz="2000" b="0" i="0">
                <a:effectLst/>
                <a:latin typeface="Open Sans" panose="020B0606030504020204" pitchFamily="34" charset="0"/>
              </a:rPr>
              <a:t> signal will be mixed into, or </a:t>
            </a:r>
            <a:r>
              <a:rPr lang="en-US" sz="2000" b="1" i="0">
                <a:effectLst/>
                <a:latin typeface="Open Sans" panose="020B0606030504020204" pitchFamily="34" charset="0"/>
              </a:rPr>
              <a:t>convolved</a:t>
            </a:r>
            <a:r>
              <a:rPr lang="en-US" sz="2000" b="0" i="0">
                <a:effectLst/>
                <a:latin typeface="Open Sans" panose="020B0606030504020204" pitchFamily="34" charset="0"/>
              </a:rPr>
              <a:t> with, the </a:t>
            </a:r>
            <a:r>
              <a:rPr lang="en-US" sz="2000" b="1" i="0">
                <a:effectLst/>
                <a:latin typeface="Open Sans" panose="020B0606030504020204" pitchFamily="34" charset="0"/>
              </a:rPr>
              <a:t>input</a:t>
            </a:r>
            <a:r>
              <a:rPr lang="en-US" sz="2000" b="0" i="0">
                <a:effectLst/>
                <a:latin typeface="Open Sans" panose="020B0606030504020204" pitchFamily="34" charset="0"/>
              </a:rPr>
              <a:t> signal. The resulting </a:t>
            </a:r>
            <a:r>
              <a:rPr lang="en-US" sz="2000" b="1" i="0">
                <a:effectLst/>
                <a:latin typeface="Open Sans" panose="020B0606030504020204" pitchFamily="34" charset="0"/>
              </a:rPr>
              <a:t>output</a:t>
            </a:r>
            <a:r>
              <a:rPr lang="en-US" sz="2000" b="0" i="0">
                <a:effectLst/>
                <a:latin typeface="Open Sans" panose="020B0606030504020204" pitchFamily="34" charset="0"/>
              </a:rPr>
              <a:t> signal is then passed on to the </a:t>
            </a:r>
            <a:r>
              <a:rPr lang="en-US" sz="2000" b="1" i="0">
                <a:effectLst/>
                <a:latin typeface="Open Sans" panose="020B0606030504020204" pitchFamily="34" charset="0"/>
              </a:rPr>
              <a:t>next layer.</a:t>
            </a:r>
            <a:endParaRPr lang="en-IN" sz="2000"/>
          </a:p>
        </p:txBody>
      </p:sp>
      <p:pic>
        <p:nvPicPr>
          <p:cNvPr id="5" name="Picture 4" descr="A picture containing text, crossword puzzle, indoor, black&#10;&#10;Description automatically generated">
            <a:extLst>
              <a:ext uri="{FF2B5EF4-FFF2-40B4-BE49-F238E27FC236}">
                <a16:creationId xmlns:a16="http://schemas.microsoft.com/office/drawing/2014/main" id="{3F48CA89-CD65-4180-983F-3F8A5B1B982C}"/>
              </a:ext>
            </a:extLst>
          </p:cNvPr>
          <p:cNvPicPr>
            <a:picLocks noChangeAspect="1"/>
          </p:cNvPicPr>
          <p:nvPr/>
        </p:nvPicPr>
        <p:blipFill>
          <a:blip r:embed="rId2"/>
          <a:stretch>
            <a:fillRect/>
          </a:stretch>
        </p:blipFill>
        <p:spPr>
          <a:xfrm>
            <a:off x="6417734" y="2222069"/>
            <a:ext cx="4935970" cy="1665889"/>
          </a:xfrm>
          <a:prstGeom prst="rect">
            <a:avLst/>
          </a:prstGeom>
        </p:spPr>
      </p:pic>
    </p:spTree>
    <p:extLst>
      <p:ext uri="{BB962C8B-B14F-4D97-AF65-F5344CB8AC3E}">
        <p14:creationId xmlns:p14="http://schemas.microsoft.com/office/powerpoint/2010/main" val="9170632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1887</Words>
  <Application>Microsoft Office PowerPoint</Application>
  <PresentationFormat>Widescreen</PresentationFormat>
  <Paragraphs>126</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Merriweather</vt:lpstr>
      <vt:lpstr>montserrat</vt:lpstr>
      <vt:lpstr>Open Sans</vt:lpstr>
      <vt:lpstr>Office Theme</vt:lpstr>
      <vt:lpstr>Deep learning project</vt:lpstr>
      <vt:lpstr>Agenda</vt:lpstr>
      <vt:lpstr>How does a computer read an image ?</vt:lpstr>
      <vt:lpstr>Why not fully connected Network </vt:lpstr>
      <vt:lpstr>Why not fully connected network ?</vt:lpstr>
      <vt:lpstr>What are CNN ?</vt:lpstr>
      <vt:lpstr>CNN Example</vt:lpstr>
      <vt:lpstr>How CNN works ?</vt:lpstr>
      <vt:lpstr>Example of CNN: </vt:lpstr>
      <vt:lpstr>Example of CNN :</vt:lpstr>
      <vt:lpstr>Example of CNN </vt:lpstr>
      <vt:lpstr>How do we fix the previous issue ?</vt:lpstr>
      <vt:lpstr>Convolution of an image </vt:lpstr>
      <vt:lpstr>4 steps for convolution</vt:lpstr>
      <vt:lpstr>Step 1 and 2 </vt:lpstr>
      <vt:lpstr>Step 3 and 4</vt:lpstr>
      <vt:lpstr>Put the value in center </vt:lpstr>
      <vt:lpstr>One more example</vt:lpstr>
      <vt:lpstr>Next step </vt:lpstr>
      <vt:lpstr>Relu Layer</vt:lpstr>
      <vt:lpstr>Why do we require Relu here ?</vt:lpstr>
      <vt:lpstr>Relu layer</vt:lpstr>
      <vt:lpstr>Relu layer</vt:lpstr>
      <vt:lpstr>Pooling layer </vt:lpstr>
      <vt:lpstr>Pooling layer example </vt:lpstr>
      <vt:lpstr>Pooling layer example </vt:lpstr>
      <vt:lpstr>Pooling layer example </vt:lpstr>
      <vt:lpstr>Stacking up all the layers </vt:lpstr>
      <vt:lpstr>Iteration of the same operation</vt:lpstr>
      <vt:lpstr>Next step </vt:lpstr>
      <vt:lpstr>Next step </vt:lpstr>
      <vt:lpstr>Testing of CNN </vt:lpstr>
      <vt:lpstr>Testing of CNN</vt:lpstr>
      <vt:lpstr>Testing of CNN </vt:lpstr>
      <vt:lpstr>Problem statement</vt:lpstr>
      <vt:lpstr>Understanding the Dataset</vt:lpstr>
      <vt:lpstr>Data Preprocessing</vt:lpstr>
      <vt:lpstr>Build CNN </vt:lpstr>
      <vt:lpstr>Test and evaluate model</vt:lpstr>
      <vt:lpstr>Build 2 complex CNN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project</dc:title>
  <dc:creator>Nikhoriya, Ritesh</dc:creator>
  <cp:lastModifiedBy>Nikhoriya, Ritesh</cp:lastModifiedBy>
  <cp:revision>4</cp:revision>
  <dcterms:created xsi:type="dcterms:W3CDTF">2021-08-27T06:03:06Z</dcterms:created>
  <dcterms:modified xsi:type="dcterms:W3CDTF">2021-09-03T03:55:42Z</dcterms:modified>
</cp:coreProperties>
</file>