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44E1-C86A-4244-AB6C-7B8B2A2CE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Crowdsourcing for Disaster Management with Ushahidi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E79A0-E1F4-47FC-9A41-E53D24444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Adil </a:t>
            </a:r>
            <a:r>
              <a:rPr lang="en-IN" dirty="0" err="1"/>
              <a:t>Akhetzhanov</a:t>
            </a:r>
            <a:r>
              <a:rPr lang="en-IN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67976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DEE9-BB05-4280-994D-9832CC4B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E0B23-09FB-4B27-8FC8-3034AF561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2600"/>
            <a:ext cx="3866246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5BD58-5E54-44F9-A57F-E33F224B08A4}"/>
              </a:ext>
            </a:extLst>
          </p:cNvPr>
          <p:cNvSpPr txBox="1"/>
          <p:nvPr/>
        </p:nvSpPr>
        <p:spPr>
          <a:xfrm>
            <a:off x="5029200" y="20574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Sources – Map and Visualize data Steams</a:t>
            </a:r>
          </a:p>
          <a:p>
            <a:endParaRPr lang="en-IN" dirty="0"/>
          </a:p>
          <a:p>
            <a:r>
              <a:rPr lang="en-IN" dirty="0"/>
              <a:t>Chart your work with configurable bar and timeliness views</a:t>
            </a:r>
          </a:p>
        </p:txBody>
      </p:sp>
    </p:spTree>
    <p:extLst>
      <p:ext uri="{BB962C8B-B14F-4D97-AF65-F5344CB8AC3E}">
        <p14:creationId xmlns:p14="http://schemas.microsoft.com/office/powerpoint/2010/main" val="84458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94C5-BDB0-43F4-B7BF-5CC86C8B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Alerts and Notifications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3AF2FA-49CB-4C3E-81F1-28C3FB494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09800"/>
            <a:ext cx="4191000" cy="3451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94C4D-FA42-4B4B-A006-3EB967004B47}"/>
              </a:ext>
            </a:extLst>
          </p:cNvPr>
          <p:cNvSpPr txBox="1"/>
          <p:nvPr/>
        </p:nvSpPr>
        <p:spPr>
          <a:xfrm>
            <a:off x="5105400" y="2590800"/>
            <a:ext cx="3505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000" dirty="0"/>
              <a:t>Receive alerts about changes and updates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000" dirty="0"/>
              <a:t>Email Notification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000" dirty="0"/>
              <a:t>SMS alerts</a:t>
            </a:r>
          </a:p>
        </p:txBody>
      </p:sp>
    </p:spTree>
    <p:extLst>
      <p:ext uri="{BB962C8B-B14F-4D97-AF65-F5344CB8AC3E}">
        <p14:creationId xmlns:p14="http://schemas.microsoft.com/office/powerpoint/2010/main" val="269483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363-039B-4627-8DED-6AB6F4E4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Enterprise Systems</a:t>
            </a:r>
          </a:p>
        </p:txBody>
      </p:sp>
      <p:pic>
        <p:nvPicPr>
          <p:cNvPr id="5" name="Content Placeholder 4" descr="A picture containing table, toy, video, game&#10;&#10;Description automatically generated">
            <a:extLst>
              <a:ext uri="{FF2B5EF4-FFF2-40B4-BE49-F238E27FC236}">
                <a16:creationId xmlns:a16="http://schemas.microsoft.com/office/drawing/2014/main" id="{6B0FC95F-22C6-4F21-AF14-F3702362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67000"/>
            <a:ext cx="3378331" cy="259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1C704-6E00-4DDE-8D56-56C07F865EAF}"/>
              </a:ext>
            </a:extLst>
          </p:cNvPr>
          <p:cNvSpPr txBox="1"/>
          <p:nvPr/>
        </p:nvSpPr>
        <p:spPr>
          <a:xfrm>
            <a:off x="762000" y="32766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Private deployments possible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Custom User Roles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Support and Hosting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Setup and Migration</a:t>
            </a:r>
          </a:p>
        </p:txBody>
      </p:sp>
    </p:spTree>
    <p:extLst>
      <p:ext uri="{BB962C8B-B14F-4D97-AF65-F5344CB8AC3E}">
        <p14:creationId xmlns:p14="http://schemas.microsoft.com/office/powerpoint/2010/main" val="398107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D85D-4B0C-426E-A910-92BA98C1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CASE STUDY: NEPAL EARTHQUAKE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C35A8-68F1-415B-BBDE-62D4F565D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00200"/>
            <a:ext cx="4366901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4A145B-49EA-4DA4-A118-C0F92645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3" y="3886200"/>
            <a:ext cx="4057724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891EA1-EE7B-4FAF-A75E-83C8A21CC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828800"/>
            <a:ext cx="2905125" cy="1819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730047-A828-4F48-AE60-832BFD525C99}"/>
              </a:ext>
            </a:extLst>
          </p:cNvPr>
          <p:cNvSpPr txBox="1"/>
          <p:nvPr/>
        </p:nvSpPr>
        <p:spPr>
          <a:xfrm>
            <a:off x="5410200" y="45720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2500+ Incident reports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 err="1"/>
              <a:t>Ushaidi</a:t>
            </a:r>
            <a:r>
              <a:rPr lang="en-IN" dirty="0"/>
              <a:t> platform used by citizens collected reports from grounds to help relief efforts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6F83-F2BB-4D9A-A3EE-406B5D70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Crowdsourcing in Disaster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8636-D486-4960-898F-DFBB27F1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Crowdsourcing – Engaging crowd for a common goal</a:t>
            </a:r>
          </a:p>
          <a:p>
            <a:r>
              <a:rPr lang="en-IN" dirty="0"/>
              <a:t>Rise of Social Media Platforms facilitates collaboration</a:t>
            </a:r>
          </a:p>
          <a:p>
            <a:r>
              <a:rPr lang="en-IN" dirty="0"/>
              <a:t>Crisis Mapping - Gathering information and results from the crowd in crisis phases   </a:t>
            </a:r>
          </a:p>
        </p:txBody>
      </p:sp>
    </p:spTree>
    <p:extLst>
      <p:ext uri="{BB962C8B-B14F-4D97-AF65-F5344CB8AC3E}">
        <p14:creationId xmlns:p14="http://schemas.microsoft.com/office/powerpoint/2010/main" val="911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9FB4-3FF3-4D4F-BA07-86918963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Role of Crowdsourcing in Disaster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EA0C-8459-4972-A40C-FEB9DD57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Accurate Information in Humanitarian crisis by Mapping – Detecting exact location</a:t>
            </a:r>
          </a:p>
          <a:p>
            <a:r>
              <a:rPr lang="en-IN" dirty="0"/>
              <a:t>Speed up recovery work for Response agencies</a:t>
            </a:r>
          </a:p>
          <a:p>
            <a:r>
              <a:rPr lang="en-IN" dirty="0"/>
              <a:t>Response agencies leverage real time analysis and enrichment of data from sensors and social interactions</a:t>
            </a:r>
          </a:p>
        </p:txBody>
      </p:sp>
    </p:spTree>
    <p:extLst>
      <p:ext uri="{BB962C8B-B14F-4D97-AF65-F5344CB8AC3E}">
        <p14:creationId xmlns:p14="http://schemas.microsoft.com/office/powerpoint/2010/main" val="362280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EECC-7749-4AA6-A538-3568436F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CROWDSOURCING SOLUTIONS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E3611DC5-FDB6-4F5F-851C-A4F0E6863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6033144" cy="3230563"/>
          </a:xfrm>
        </p:spPr>
      </p:pic>
      <p:pic>
        <p:nvPicPr>
          <p:cNvPr id="7" name="Picture 6" descr="A picture containing light, traffic, street, table&#10;&#10;Description automatically generated">
            <a:extLst>
              <a:ext uri="{FF2B5EF4-FFF2-40B4-BE49-F238E27FC236}">
                <a16:creationId xmlns:a16="http://schemas.microsoft.com/office/drawing/2014/main" id="{8AF9C39C-0ADA-48E3-89C5-75EB66EC04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38600"/>
            <a:ext cx="5257800" cy="2389013"/>
          </a:xfrm>
          <a:prstGeom prst="rect">
            <a:avLst/>
          </a:prstGeom>
        </p:spPr>
      </p:pic>
      <p:pic>
        <p:nvPicPr>
          <p:cNvPr id="1026" name="Picture 2" descr="Image result for opendatakit&quot;">
            <a:extLst>
              <a:ext uri="{FF2B5EF4-FFF2-40B4-BE49-F238E27FC236}">
                <a16:creationId xmlns:a16="http://schemas.microsoft.com/office/drawing/2014/main" id="{6CEAC4BA-3DD1-4A17-843D-1BCFEB5A3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68133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5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E72-6BA8-4E8F-889D-2A5DEE39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Ushaidi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46AF-084D-47F0-B068-019E979EFB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Ushahidi – founded in 2008 behind violence in Kenya</a:t>
            </a:r>
          </a:p>
          <a:p>
            <a:r>
              <a:rPr lang="en-IN" dirty="0"/>
              <a:t>Data collected by Ushahidi was superior to that reported by the mainstream media in Kenya in 2008</a:t>
            </a:r>
          </a:p>
          <a:p>
            <a:r>
              <a:rPr lang="en-IN" dirty="0"/>
              <a:t>Innovative platform helping in Humanitarian crisis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933B58-CC34-4B32-B528-1B1658F0F6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48" y="1600200"/>
            <a:ext cx="4245552" cy="4525963"/>
          </a:xfrm>
        </p:spPr>
      </p:pic>
    </p:spTree>
    <p:extLst>
      <p:ext uri="{BB962C8B-B14F-4D97-AF65-F5344CB8AC3E}">
        <p14:creationId xmlns:p14="http://schemas.microsoft.com/office/powerpoint/2010/main" val="424302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D6D-AEF7-4B06-B54D-369FEBFC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/>
              <a:t>How Crowdsourcing works in Ushahidi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C7AB-E67C-4AC5-AA19-39914544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 from multiple sources</a:t>
            </a:r>
          </a:p>
          <a:p>
            <a:r>
              <a:rPr lang="en-IN" dirty="0"/>
              <a:t>Combine and aggregate data</a:t>
            </a:r>
          </a:p>
          <a:p>
            <a:r>
              <a:rPr lang="en-IN" dirty="0"/>
              <a:t>Visualize and Analyse the data</a:t>
            </a:r>
          </a:p>
          <a:p>
            <a:r>
              <a:rPr lang="en-IN" dirty="0"/>
              <a:t>Response and take actions</a:t>
            </a:r>
          </a:p>
        </p:txBody>
      </p:sp>
    </p:spTree>
    <p:extLst>
      <p:ext uri="{BB962C8B-B14F-4D97-AF65-F5344CB8AC3E}">
        <p14:creationId xmlns:p14="http://schemas.microsoft.com/office/powerpoint/2010/main" val="158031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AABE-A04F-4FAB-90ED-5D147D80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CC857-0D08-443C-88F5-7982047188E9}"/>
              </a:ext>
            </a:extLst>
          </p:cNvPr>
          <p:cNvSpPr txBox="1"/>
          <p:nvPr/>
        </p:nvSpPr>
        <p:spPr>
          <a:xfrm>
            <a:off x="2286000" y="289560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Features of Ushahidi</a:t>
            </a:r>
          </a:p>
        </p:txBody>
      </p:sp>
    </p:spTree>
    <p:extLst>
      <p:ext uri="{BB962C8B-B14F-4D97-AF65-F5344CB8AC3E}">
        <p14:creationId xmlns:p14="http://schemas.microsoft.com/office/powerpoint/2010/main" val="370595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1793-3EF1-4EFC-98C9-3145281F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CE7BD8A3-A674-40AC-9AEC-805DA41C7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3987800" cy="41783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297EBB-CD7A-4AB9-9826-17FB8D0F481C}"/>
              </a:ext>
            </a:extLst>
          </p:cNvPr>
          <p:cNvSpPr txBox="1"/>
          <p:nvPr/>
        </p:nvSpPr>
        <p:spPr>
          <a:xfrm>
            <a:off x="4648200" y="2362200"/>
            <a:ext cx="411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000" dirty="0"/>
              <a:t>Multiple Sources, Email, twitter, SMS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000" dirty="0"/>
              <a:t>Custom </a:t>
            </a:r>
            <a:r>
              <a:rPr lang="en-IN" sz="3000" dirty="0" err="1"/>
              <a:t>Surverys</a:t>
            </a:r>
            <a:endParaRPr lang="en-IN" sz="30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3000" dirty="0" err="1"/>
              <a:t>IoS&amp;Android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94272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F0F9-02E7-4F8C-A42F-FC837386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Management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C05E2-2DDF-4642-97C0-D972ED0E0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4476750" cy="4438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E7ED9-6550-4C5B-8ACD-7B1501D30CD5}"/>
              </a:ext>
            </a:extLst>
          </p:cNvPr>
          <p:cNvSpPr txBox="1"/>
          <p:nvPr/>
        </p:nvSpPr>
        <p:spPr>
          <a:xfrm>
            <a:off x="5105400" y="1905000"/>
            <a:ext cx="3581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Management</a:t>
            </a:r>
          </a:p>
          <a:p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000" dirty="0"/>
              <a:t>Mange and trigger reports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000" dirty="0"/>
              <a:t>Filter and Saved Searches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000" dirty="0"/>
              <a:t>Workflows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000" dirty="0"/>
              <a:t>Collections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3000" dirty="0"/>
              <a:t>Team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27137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242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Office Theme</vt:lpstr>
      <vt:lpstr>Crowdsourcing for Disaster Management with Ushahidi</vt:lpstr>
      <vt:lpstr>Crowdsourcing in Disaster Management</vt:lpstr>
      <vt:lpstr>Role of Crowdsourcing in Disaster Management</vt:lpstr>
      <vt:lpstr>CROWDSOURCING SOLUTIONS</vt:lpstr>
      <vt:lpstr>Ushaidi </vt:lpstr>
      <vt:lpstr>How Crowdsourcing works in Ushahidi</vt:lpstr>
      <vt:lpstr>PowerPoint Presentation</vt:lpstr>
      <vt:lpstr>Data Collection</vt:lpstr>
      <vt:lpstr>Data Management</vt:lpstr>
      <vt:lpstr>Data Visualization</vt:lpstr>
      <vt:lpstr>Alerts and Notifications</vt:lpstr>
      <vt:lpstr>Enterprise Systems</vt:lpstr>
      <vt:lpstr>CASE STUDY: NEPAL EARTHQUAKE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Crowdsourcing for Disaster Management with Ushahidi</dc:title>
  <dc:creator>shivam barthwal</dc:creator>
  <cp:lastModifiedBy>shivam barthwal</cp:lastModifiedBy>
  <cp:revision>24</cp:revision>
  <dcterms:created xsi:type="dcterms:W3CDTF">2020-01-29T10:43:50Z</dcterms:created>
  <dcterms:modified xsi:type="dcterms:W3CDTF">2020-02-04T17:16:54Z</dcterms:modified>
</cp:coreProperties>
</file>