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05-03-25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SHIVAM DUBEY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50165"/>
            <a:ext cx="2905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STU609a4836a60161620723766</a:t>
            </a:r>
            <a:endParaRPr lang="en-US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GITA Autonomous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E6E85-78EC-2361-436D-F8E5310E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2672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2806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Easy Food Ordering</a:t>
            </a:r>
            <a:r>
              <a:rPr lang="en-US" dirty="0"/>
              <a:t> – Users can browse menus, add items to the cart, and place orders easily.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Secure Payments</a:t>
            </a:r>
            <a:r>
              <a:rPr lang="en-US" dirty="0"/>
              <a:t> – Ensures safe and hassle-free transactions.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Real-Time Tracking</a:t>
            </a:r>
            <a:r>
              <a:rPr lang="en-US" dirty="0"/>
              <a:t> – Customers can track their orders live.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Efficient Management</a:t>
            </a:r>
            <a:r>
              <a:rPr lang="en-US" dirty="0"/>
              <a:t> – Restaurants can handle menus and orders smoothly.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 – Simple and responsive design for a better experience.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Fast &amp; Scalable</a:t>
            </a:r>
            <a:r>
              <a:rPr lang="en-US" dirty="0"/>
              <a:t> – The MERN stack ensures high performance and future growth.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FOOD ODERING APPLICATION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highlight>
                      <a:srgbClr val="00717D"/>
                    </a:highlight>
                  </a:rPr>
                  <a:t>Project Overview</a:t>
                </a:r>
                <a:r>
                  <a:rPr lang="en-US" dirty="0">
                    <a:highlight>
                      <a:srgbClr val="00717D"/>
                    </a:highlight>
                  </a:rPr>
                  <a:t> – A food ordering application built using the MERN stack (MongoDB, Express.js, React.js, Node.js) to provide a seamless online food ordering experience.</a:t>
                </a:r>
                <a:endParaRPr lang="en-US" dirty="0">
                  <a:solidFill>
                    <a:schemeClr val="tx1"/>
                  </a:solidFill>
                  <a:highlight>
                    <a:srgbClr val="00717D"/>
                  </a:highlight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highlight>
                      <a:srgbClr val="808080"/>
                    </a:highlight>
                  </a:rPr>
                  <a:t>Features - User authentication, restaurant and menu browsing, cart management, secure payments, and real-time order tracking.</a:t>
                </a:r>
                <a:endParaRPr lang="en-US" sz="1400" dirty="0">
                  <a:solidFill>
                    <a:schemeClr val="tx1"/>
                  </a:solidFill>
                  <a:highlight>
                    <a:srgbClr val="808080"/>
                  </a:highlight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b="1" dirty="0">
                    <a:highlight>
                      <a:srgbClr val="00717D"/>
                    </a:highlight>
                  </a:rPr>
                  <a:t>Technology Stack</a:t>
                </a:r>
                <a:r>
                  <a:rPr lang="en-IN" dirty="0">
                    <a:highlight>
                      <a:srgbClr val="00717D"/>
                    </a:highlight>
                  </a:rPr>
                  <a:t> – Frontend: React.js, Tailwind CSS, Redux Toolkit, Bootstrap; Backend: Node.js, Express.js, MongoDB.</a:t>
                </a:r>
                <a:endParaRPr lang="en-US" sz="1400" dirty="0">
                  <a:solidFill>
                    <a:schemeClr val="tx1"/>
                  </a:solidFill>
                  <a:highlight>
                    <a:srgbClr val="00717D"/>
                  </a:highlight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highlight>
                      <a:srgbClr val="808080"/>
                    </a:highlight>
                  </a:rPr>
                  <a:t>Objective</a:t>
                </a:r>
                <a:r>
                  <a:rPr lang="en-US" dirty="0">
                    <a:highlight>
                      <a:srgbClr val="808080"/>
                    </a:highlight>
                  </a:rPr>
                  <a:t> – To create a user-friendly, efficient, and scalable food ordering platform that enhances customer convenience and restaurant management.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3933" y="1221828"/>
            <a:ext cx="5318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Limited online access</a:t>
            </a:r>
            <a:r>
              <a:rPr lang="en-US" dirty="0"/>
              <a:t> – Traditional food ordering is inconvenient.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Manual order handling</a:t>
            </a:r>
            <a:r>
              <a:rPr lang="en-US" dirty="0"/>
              <a:t> – Leads to delays and errors.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 real-time tracking</a:t>
            </a:r>
            <a:r>
              <a:rPr lang="en-US" dirty="0"/>
              <a:t> – Customers lack order updates.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Payment issues</a:t>
            </a:r>
            <a:r>
              <a:rPr lang="en-US" dirty="0"/>
              <a:t> – Insecure and inefficient transactions.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Slow processing</a:t>
            </a:r>
            <a:r>
              <a:rPr lang="en-US" dirty="0"/>
              <a:t> – Existing systems struggle with high traffic.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Poor user experience</a:t>
            </a:r>
            <a:r>
              <a:rPr lang="en-US" dirty="0"/>
              <a:t> – Unattractive and difficult-to-use interfaces.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Lack of restaurant management</a:t>
            </a:r>
            <a:r>
              <a:rPr lang="en-US" dirty="0"/>
              <a:t> – Difficulty in menu and order updates.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5"/>
            <a:ext cx="5035167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Project Name</a:t>
            </a:r>
            <a:r>
              <a:rPr lang="en-US" dirty="0"/>
              <a:t> – Food Ordering Application using MERN Stack.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 – Provide a seamless online food ordering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Tech Stack</a:t>
            </a:r>
            <a:r>
              <a:rPr lang="en-IN" dirty="0"/>
              <a:t> – React.js, Tailwind CSS, Redux Toolkit, Bootstrap (Frontend); Node.js, Express.js, MongoDB (Backend).</a:t>
            </a: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 – User authentication, menu browsing, cart management, payments, and real-time order tracking.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 – Customers, restaurants, and admins for efficient order management.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  <a:r>
              <a:rPr lang="en-US" dirty="0"/>
              <a:t> – A scalable, secure, and user-friendly food ordering platform.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7" y="1134562"/>
            <a:ext cx="6076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Online Platform</a:t>
            </a:r>
            <a:r>
              <a:rPr lang="en-US" dirty="0"/>
              <a:t> – A web-based food ordering system for easy access.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Automated Order Management</a:t>
            </a:r>
            <a:r>
              <a:rPr lang="en-US" dirty="0"/>
              <a:t> – Efficient order processing and tracking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Real-Time Tracking</a:t>
            </a:r>
            <a:r>
              <a:rPr lang="en-US" dirty="0"/>
              <a:t> – Users can track their orders live.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Secure Payments </a:t>
            </a:r>
            <a:r>
              <a:rPr lang="en-US" dirty="0"/>
              <a:t>– Integrated safe and seamless payment options.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 – Simple and attractive UI for better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Scalable &amp; Fast</a:t>
            </a:r>
            <a:r>
              <a:rPr lang="en-US" dirty="0"/>
              <a:t> – Optimized for high performance and multiple users.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Restaurant Management</a:t>
            </a:r>
            <a:r>
              <a:rPr lang="en-US" dirty="0"/>
              <a:t> – Easy menu updates and order handling.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5450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endParaRPr lang="en-US" b="1" dirty="0">
              <a:latin typeface="+mn-lt"/>
            </a:endParaRPr>
          </a:p>
          <a:p>
            <a:pPr lvl="2">
              <a:spcAft>
                <a:spcPts val="800"/>
              </a:spcAft>
            </a:pPr>
            <a:r>
              <a:rPr lang="en-US" b="1" dirty="0"/>
              <a:t>	React.js</a:t>
            </a:r>
            <a:r>
              <a:rPr lang="en-US" dirty="0"/>
              <a:t> – For building a dynamic and interactive UI.</a:t>
            </a:r>
          </a:p>
          <a:p>
            <a:pPr lvl="1">
              <a:spcAft>
                <a:spcPts val="800"/>
              </a:spcAft>
            </a:pPr>
            <a:r>
              <a:rPr lang="en-US" b="1" dirty="0"/>
              <a:t>	Tailwind CSS</a:t>
            </a:r>
            <a:r>
              <a:rPr lang="en-US" dirty="0"/>
              <a:t> – For responsive and modern styling.</a:t>
            </a:r>
          </a:p>
          <a:p>
            <a:pPr>
              <a:spcAft>
                <a:spcPts val="800"/>
              </a:spcAft>
            </a:pPr>
            <a:r>
              <a:rPr lang="en-US" b="1" dirty="0"/>
              <a:t>	Redux Toolkit</a:t>
            </a:r>
            <a:r>
              <a:rPr lang="en-US" dirty="0"/>
              <a:t> – For state management.</a:t>
            </a:r>
          </a:p>
          <a:p>
            <a:pPr>
              <a:spcAft>
                <a:spcPts val="800"/>
              </a:spcAft>
            </a:pPr>
            <a:r>
              <a:rPr lang="en-US" b="1" dirty="0"/>
              <a:t>	Bootstrap</a:t>
            </a:r>
            <a:r>
              <a:rPr lang="en-US" dirty="0"/>
              <a:t> – For additional UI components and styling.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Backend:</a:t>
            </a:r>
          </a:p>
          <a:p>
            <a:pPr>
              <a:spcAft>
                <a:spcPts val="800"/>
              </a:spcAft>
            </a:pPr>
            <a:r>
              <a:rPr lang="en-IN" dirty="0"/>
              <a:t>	</a:t>
            </a:r>
            <a:r>
              <a:rPr lang="en-IN" b="1" dirty="0"/>
              <a:t> Node.js</a:t>
            </a:r>
            <a:r>
              <a:rPr lang="en-IN" dirty="0"/>
              <a:t> – For server-side logic.</a:t>
            </a:r>
          </a:p>
          <a:p>
            <a:pPr>
              <a:spcAft>
                <a:spcPts val="800"/>
              </a:spcAft>
            </a:pPr>
            <a:r>
              <a:rPr lang="en-IN" dirty="0"/>
              <a:t>	</a:t>
            </a:r>
            <a:r>
              <a:rPr lang="en-US" b="1" dirty="0"/>
              <a:t> Express.js</a:t>
            </a:r>
            <a:r>
              <a:rPr lang="en-US" dirty="0"/>
              <a:t> – For handling API requests and routing.</a:t>
            </a:r>
            <a:endParaRPr lang="en-IN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Database:</a:t>
            </a:r>
          </a:p>
          <a:p>
            <a:pPr>
              <a:spcAft>
                <a:spcPts val="800"/>
              </a:spcAft>
            </a:pPr>
            <a:r>
              <a:rPr lang="en-IN" dirty="0">
                <a:latin typeface="+mn-lt"/>
              </a:rPr>
              <a:t>	</a:t>
            </a:r>
            <a:r>
              <a:rPr lang="en-US" b="1" dirty="0"/>
              <a:t> MongoDB</a:t>
            </a:r>
            <a:r>
              <a:rPr lang="en-US" dirty="0"/>
              <a:t> – For storing user, order, and menu data.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039053" y="1133061"/>
            <a:ext cx="6898884" cy="335058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08F6D-5A03-5BC4-2AF0-018F3CA1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9053" y="1133061"/>
            <a:ext cx="6898885" cy="33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19C3E-0D15-1681-E95E-5F4DE784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6842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585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Shivam Dubey</cp:lastModifiedBy>
  <cp:revision>54</cp:revision>
  <dcterms:modified xsi:type="dcterms:W3CDTF">2025-03-05T07:29:42Z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