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9" r:id="rId6"/>
    <p:sldId id="260" r:id="rId7"/>
    <p:sldId id="267" r:id="rId8"/>
    <p:sldId id="266" r:id="rId9"/>
    <p:sldId id="265" r:id="rId10"/>
    <p:sldId id="270" r:id="rId11"/>
    <p:sldId id="271" r:id="rId12"/>
    <p:sldId id="272" r:id="rId13"/>
    <p:sldId id="273" r:id="rId14"/>
    <p:sldId id="262" r:id="rId15"/>
    <p:sldId id="274" r:id="rId16"/>
    <p:sldId id="275" r:id="rId1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5" autoAdjust="0"/>
    <p:restoredTop sz="86397" autoAdjust="0"/>
  </p:normalViewPr>
  <p:slideViewPr>
    <p:cSldViewPr>
      <p:cViewPr varScale="1">
        <p:scale>
          <a:sx n="116" d="100"/>
          <a:sy n="116" d="100"/>
        </p:scale>
        <p:origin x="-610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74" y="8132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8/11/2023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8/11/2023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8/11/2023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amdangi/Capabl_Internship_Project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__eB5gUp7Ap3CHPzsn75kYRgAHmf8XqY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Project- NYC TAXI TRIP DURATION PREDICTION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>
            <a:extLst/>
          </a:lstStyle>
          <a:p>
            <a:r>
              <a:rPr lang="en-US" dirty="0" smtClean="0"/>
              <a:t>By: Shivam Dangi, Vellore Institute of Technology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38150"/>
            <a:ext cx="1752600" cy="741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Cont.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428750"/>
            <a:ext cx="4685865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1962150"/>
            <a:ext cx="3477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at which hour of the day</a:t>
            </a:r>
          </a:p>
          <a:p>
            <a:r>
              <a:rPr lang="en-US" dirty="0" smtClean="0"/>
              <a:t>there was most pickups are done </a:t>
            </a:r>
          </a:p>
          <a:p>
            <a:r>
              <a:rPr lang="en-US" dirty="0" smtClean="0"/>
              <a:t>i.e. busiest hour of the day</a:t>
            </a:r>
          </a:p>
          <a:p>
            <a:r>
              <a:rPr lang="en-US" dirty="0" smtClean="0"/>
              <a:t>with more taxi requests.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Cont.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419225"/>
            <a:ext cx="620633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1962150"/>
            <a:ext cx="2604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graph to analyze which</a:t>
            </a:r>
          </a:p>
          <a:p>
            <a:r>
              <a:rPr lang="en-US" dirty="0" smtClean="0"/>
              <a:t>vendor had how much taxi</a:t>
            </a:r>
          </a:p>
          <a:p>
            <a:r>
              <a:rPr lang="en-US" dirty="0" smtClean="0"/>
              <a:t>requests at every day of </a:t>
            </a:r>
          </a:p>
          <a:p>
            <a:r>
              <a:rPr lang="en-US" dirty="0" smtClean="0"/>
              <a:t>the week.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VISUALISATION 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962150"/>
            <a:ext cx="3970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pointplot</a:t>
            </a:r>
            <a:r>
              <a:rPr lang="en-US" dirty="0" smtClean="0"/>
              <a:t> diagram to visualize </a:t>
            </a:r>
          </a:p>
          <a:p>
            <a:r>
              <a:rPr lang="en-US" dirty="0" smtClean="0"/>
              <a:t>and observe the relation between</a:t>
            </a:r>
          </a:p>
          <a:p>
            <a:r>
              <a:rPr lang="en-US" dirty="0" err="1" smtClean="0"/>
              <a:t>haversine</a:t>
            </a:r>
            <a:r>
              <a:rPr lang="en-US" dirty="0" smtClean="0"/>
              <a:t> distance, the distance between </a:t>
            </a:r>
          </a:p>
          <a:p>
            <a:r>
              <a:rPr lang="en-US" dirty="0" smtClean="0"/>
              <a:t>two points based on their latitudes and </a:t>
            </a:r>
          </a:p>
          <a:p>
            <a:r>
              <a:rPr lang="en-US" dirty="0" smtClean="0"/>
              <a:t>longitudes and day of the week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352550"/>
            <a:ext cx="4525963" cy="34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52550"/>
            <a:ext cx="2597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analytics of </a:t>
            </a:r>
          </a:p>
          <a:p>
            <a:pPr algn="ctr"/>
            <a:r>
              <a:rPr lang="en-US" dirty="0" smtClean="0"/>
              <a:t>dataset using a Heat Map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276350"/>
            <a:ext cx="5374866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DATA MODELLING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09750"/>
            <a:ext cx="3962400" cy="147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1504950"/>
            <a:ext cx="347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Linear Regression based </a:t>
            </a:r>
            <a:r>
              <a:rPr lang="en-US" dirty="0" err="1" smtClean="0"/>
              <a:t>Modelling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1" y="3943350"/>
            <a:ext cx="4419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1000" y="3486150"/>
            <a:ext cx="364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AdaBoostRegressor</a:t>
            </a:r>
            <a:r>
              <a:rPr lang="en-US" dirty="0" smtClean="0"/>
              <a:t> based </a:t>
            </a:r>
            <a:r>
              <a:rPr lang="en-US" dirty="0" err="1" smtClean="0"/>
              <a:t>Modelling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OBSERVATION- 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599"/>
          </a:xfrm>
        </p:spPr>
        <p:txBody>
          <a:bodyPr/>
          <a:lstStyle/>
          <a:p>
            <a:r>
              <a:rPr lang="en-US" dirty="0" smtClean="0"/>
              <a:t>The model based on linear regression have root mean square error value of 402 and </a:t>
            </a:r>
            <a:r>
              <a:rPr lang="en-US" dirty="0" err="1" smtClean="0"/>
              <a:t>AdaBoostRegressor</a:t>
            </a:r>
            <a:r>
              <a:rPr lang="en-US" dirty="0" smtClean="0"/>
              <a:t> have root mean square error count of 515.</a:t>
            </a:r>
          </a:p>
          <a:p>
            <a:r>
              <a:rPr lang="en-US" dirty="0" smtClean="0"/>
              <a:t>We can conclude from this data that linear regression model is more efficient in estimating the trip duration of the train and test dataset.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05800" cy="3581399"/>
          </a:xfrm>
        </p:spPr>
        <p:txBody>
          <a:bodyPr/>
          <a:lstStyle/>
          <a:p>
            <a:r>
              <a:rPr lang="en-US" dirty="0" smtClean="0"/>
              <a:t>Link to GITHUB repository of the project: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github.com/shivamdangi/Capabl_Internship_Project.git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Thank You.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 Description</a:t>
            </a:r>
            <a:endParaRPr lang="en-US" dirty="0"/>
          </a:p>
        </p:txBody>
      </p:sp>
      <p:pic>
        <p:nvPicPr>
          <p:cNvPr id="1026" name="Picture 2" descr="C:\Users\win 10\AppData\Local\Microsoft\Windows\INetCache\IE\J3FFJLWJ\13328548575_9f2a18c42b_b[1]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733550"/>
            <a:ext cx="3334564" cy="2667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8600" y="180975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Building a model that predicts the total ride duration of  taxi trips in New York City. </a:t>
            </a:r>
            <a:endParaRPr lang="en-US" dirty="0" smtClean="0"/>
          </a:p>
          <a:p>
            <a:r>
              <a:rPr lang="en-US" dirty="0" smtClean="0"/>
              <a:t>Aim is to preprocess, visualize and design a model best suited for the task.</a:t>
            </a:r>
          </a:p>
          <a:p>
            <a:r>
              <a:rPr lang="en-US" dirty="0" smtClean="0"/>
              <a:t>The dataset used is one released by NYC Taxi and Limousine Commission, which includes features like geo-coordinates, passenger count, date and timings,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4114800" cy="3200400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>
              <a:buNone/>
            </a:pPr>
            <a:r>
              <a:rPr lang="en-US" dirty="0" smtClean="0"/>
              <a:t>This project predicts the trip duration of the NYC Taxi  with the training done on dataset provided for train and test. This project compares the Linear Regression module and </a:t>
            </a:r>
            <a:r>
              <a:rPr lang="en-US" dirty="0" err="1" smtClean="0"/>
              <a:t>AdaBoostRegressor</a:t>
            </a:r>
            <a:r>
              <a:rPr lang="en-US" dirty="0" smtClean="0"/>
              <a:t> module for the similar purpose.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952999" y="1352549"/>
            <a:ext cx="3778101" cy="297180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Dataset Resource:</a:t>
            </a:r>
          </a:p>
          <a:p>
            <a:pPr>
              <a:buNone/>
            </a:pPr>
            <a:r>
              <a:rPr lang="en-US" dirty="0" smtClean="0"/>
              <a:t>Train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://drive.google.com/file/d/1__</a:t>
            </a:r>
            <a:r>
              <a:rPr lang="en-US" dirty="0" smtClean="0">
                <a:hlinkClick r:id="rId3"/>
              </a:rPr>
              <a:t>eB5gUp7Ap3CHPzsn75kYRgAHmf8XqY/view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Test:</a:t>
            </a:r>
          </a:p>
          <a:p>
            <a:pPr>
              <a:buNone/>
            </a:pPr>
            <a:r>
              <a:rPr lang="en-US" dirty="0" smtClean="0"/>
              <a:t>https://drive.google.com/file/d/1GcrhqniKObyqeTJMxKabld0CSGmZ2o92/view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95550"/>
            <a:ext cx="8153400" cy="206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1581150"/>
            <a:ext cx="8690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data exploration, the study of features is very important. It is necessary to categorize</a:t>
            </a:r>
          </a:p>
          <a:p>
            <a:r>
              <a:rPr lang="en-US" dirty="0" smtClean="0"/>
              <a:t>Which features are more significant and may have greater impact. This involve handling the</a:t>
            </a:r>
          </a:p>
          <a:p>
            <a:r>
              <a:rPr lang="en-US" dirty="0" smtClean="0"/>
              <a:t>Missing values in the dataset and others.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Cont-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04950"/>
            <a:ext cx="2819400" cy="30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504950"/>
            <a:ext cx="607554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83495" y="4019550"/>
            <a:ext cx="6060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should ensure the availability of non null values and handle</a:t>
            </a:r>
          </a:p>
          <a:p>
            <a:r>
              <a:rPr lang="en-US" dirty="0" smtClean="0"/>
              <a:t> accordingly. For this project I ensure the format </a:t>
            </a:r>
            <a:r>
              <a:rPr lang="en-US" dirty="0" err="1" smtClean="0"/>
              <a:t>specifier</a:t>
            </a:r>
            <a:r>
              <a:rPr lang="en-US" dirty="0" smtClean="0"/>
              <a:t> using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set_option</a:t>
            </a:r>
            <a:r>
              <a:rPr lang="en-US" dirty="0" smtClean="0"/>
              <a:t>() feature of pandas library.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>
            <a:normAutofit fontScale="70000" lnSpcReduction="20000"/>
          </a:bodyPr>
          <a:lstStyle>
            <a:extLst/>
          </a:lstStyle>
          <a:p>
            <a:r>
              <a:rPr lang="en-US" dirty="0" smtClean="0"/>
              <a:t>Data Preprocessing is done to handle the missing values in the dataset, to ensure the type of feature required for </a:t>
            </a:r>
            <a:r>
              <a:rPr lang="en-US" dirty="0" err="1" smtClean="0"/>
              <a:t>modelling</a:t>
            </a:r>
            <a:r>
              <a:rPr lang="en-US" dirty="0" smtClean="0"/>
              <a:t>,  whether a numerical or a categorical feature and manipulating the data according to need without impacting the content of the data to noticeable extent.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504950"/>
            <a:ext cx="6400800" cy="47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2190750"/>
            <a:ext cx="6370638" cy="88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3181350"/>
            <a:ext cx="6400800" cy="143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Cont.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28750"/>
            <a:ext cx="6400800" cy="135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3181350"/>
            <a:ext cx="8574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preprocessed the data by modifying the columns to numerical data type as per 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requirements of training models and also added the necessary columns like calculating</a:t>
            </a:r>
          </a:p>
          <a:p>
            <a:r>
              <a:rPr lang="en-US" dirty="0" smtClean="0"/>
              <a:t> distance between the latitudes and longitudes in order to increase learning rate with more </a:t>
            </a:r>
          </a:p>
          <a:p>
            <a:r>
              <a:rPr lang="en-US" dirty="0" smtClean="0"/>
              <a:t> </a:t>
            </a:r>
            <a:r>
              <a:rPr lang="en-US" dirty="0" smtClean="0"/>
              <a:t>clear and absolute learning feature.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 this category, we will visualize the data with various comparisons required to understand the data more clearly.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199" y="1809750"/>
            <a:ext cx="4899383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362200" y="1428750"/>
            <a:ext cx="647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Visualizing </a:t>
            </a:r>
            <a:r>
              <a:rPr lang="en-US" dirty="0" smtClean="0"/>
              <a:t>pickup and drop-off location of the passengers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Cont.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657350"/>
            <a:ext cx="4479925" cy="313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173355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between the trip duration</a:t>
            </a:r>
          </a:p>
          <a:p>
            <a:r>
              <a:rPr lang="en-US" dirty="0" smtClean="0"/>
              <a:t>and the day of the week</a:t>
            </a:r>
          </a:p>
          <a:p>
            <a:r>
              <a:rPr lang="en-US" dirty="0" smtClean="0"/>
              <a:t>to understand on which day of </a:t>
            </a:r>
          </a:p>
          <a:p>
            <a:r>
              <a:rPr lang="en-US" dirty="0" smtClean="0"/>
              <a:t>the week there was more trip </a:t>
            </a:r>
          </a:p>
          <a:p>
            <a:r>
              <a:rPr lang="en-US" dirty="0" smtClean="0"/>
              <a:t>duration.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552</Words>
  <Application>Microsoft Office PowerPoint</Application>
  <PresentationFormat>On-screen Show (16:9)</PresentationFormat>
  <Paragraphs>72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WidescreenPresentation</vt:lpstr>
      <vt:lpstr>Project- NYC TAXI TRIP DURATION PREDICTION</vt:lpstr>
      <vt:lpstr>Project Description</vt:lpstr>
      <vt:lpstr>INTRODUCTION</vt:lpstr>
      <vt:lpstr>DATA EXPLORATION</vt:lpstr>
      <vt:lpstr>DATA EXPLORATION Cont-</vt:lpstr>
      <vt:lpstr>DATA PREPROCESSING</vt:lpstr>
      <vt:lpstr>DATA PREPROCESSING Cont.</vt:lpstr>
      <vt:lpstr>DATA VISUALIZATION</vt:lpstr>
      <vt:lpstr>DATA VISUALIZATION Cont.</vt:lpstr>
      <vt:lpstr>DATA VISUALIZATION Cont.</vt:lpstr>
      <vt:lpstr>DATA VISUALIZATION Cont.</vt:lpstr>
      <vt:lpstr>DATA VISUALISATION Cont.</vt:lpstr>
      <vt:lpstr>DATA VISUALIZATION Cont.</vt:lpstr>
      <vt:lpstr>DATA MODELLING</vt:lpstr>
      <vt:lpstr>OBSERVATION- Model Evaluation</vt:lpstr>
      <vt:lpstr>MODEL SOURCE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2023-08-11T03:37:08Z</dcterms:created>
  <dcterms:modified xsi:type="dcterms:W3CDTF">2023-08-12T05:31:28Z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