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60" r:id="rId7"/>
    <p:sldId id="258" r:id="rId8"/>
    <p:sldId id="261" r:id="rId9"/>
    <p:sldId id="269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B1F4FD2-7345-46A9-9AEF-8580C15E626E}">
          <p14:sldIdLst>
            <p14:sldId id="256"/>
            <p14:sldId id="257"/>
            <p14:sldId id="260"/>
            <p14:sldId id="258"/>
            <p14:sldId id="261"/>
            <p14:sldId id="269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38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7/21/2025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7/21/2025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1488" y="5151675"/>
            <a:ext cx="3255490" cy="1245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Sujay Borse</a:t>
            </a:r>
          </a:p>
          <a:p>
            <a:pPr marL="0" indent="0">
              <a:buNone/>
            </a:pPr>
            <a:r>
              <a:rPr lang="en-US" dirty="0"/>
              <a:t>Shivam </a:t>
            </a:r>
            <a:r>
              <a:rPr lang="en-US" dirty="0" err="1"/>
              <a:t>Dhondkar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Rohit </a:t>
            </a:r>
            <a:r>
              <a:rPr lang="en-US" dirty="0" err="1"/>
              <a:t>Darunte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FAFA0CB-D432-0A7F-FD84-AD093F246D8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919111" y="2044822"/>
            <a:ext cx="1074702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Mobile Shop Management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659" y="1267174"/>
            <a:ext cx="7781544" cy="859055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1073173-E363-27D0-A0F7-96AD6A142A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67659" y="2498283"/>
            <a:ext cx="500810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Introduction to the Project</a:t>
            </a:r>
          </a:p>
          <a:p>
            <a:pPr marR="0" lvl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Poppins" panose="00000500000000000000" pitchFamily="2" charset="0"/>
            </a:endParaRPr>
          </a:p>
          <a:p>
            <a:pPr marL="342900" marR="0" lvl="0" indent="-34290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b="1" dirty="0">
                <a:solidFill>
                  <a:srgbClr val="FFFFFF"/>
                </a:solidFill>
                <a:latin typeface="Poppins" panose="00000500000000000000" pitchFamily="2" charset="0"/>
              </a:rPr>
              <a:t>Modules</a:t>
            </a:r>
          </a:p>
          <a:p>
            <a:pPr marR="0" lvl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b="1" dirty="0">
              <a:solidFill>
                <a:srgbClr val="FFFFFF"/>
              </a:solidFill>
              <a:latin typeface="Poppins" panose="00000500000000000000" pitchFamily="2" charset="0"/>
            </a:endParaRPr>
          </a:p>
          <a:p>
            <a:pPr marL="342900" marR="0" lvl="0" indent="-34290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b="1" dirty="0">
                <a:solidFill>
                  <a:srgbClr val="FFFFFF"/>
                </a:solidFill>
                <a:latin typeface="Poppins" panose="00000500000000000000" pitchFamily="2" charset="0"/>
              </a:rPr>
              <a:t>Technology used</a:t>
            </a:r>
          </a:p>
          <a:p>
            <a:pPr marR="0" lvl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b="1" dirty="0">
              <a:solidFill>
                <a:srgbClr val="FFFFFF"/>
              </a:solidFill>
              <a:latin typeface="Poppins" panose="00000500000000000000" pitchFamily="2" charset="0"/>
            </a:endParaRPr>
          </a:p>
          <a:p>
            <a:pPr marL="342900" indent="-342900" eaLnBrk="0" fontAlgn="ctr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2000" b="1" dirty="0">
              <a:solidFill>
                <a:srgbClr val="FFFFFF"/>
              </a:solidFill>
              <a:latin typeface="Poppins" panose="00000500000000000000" pitchFamily="2" charset="0"/>
            </a:endParaRPr>
          </a:p>
          <a:p>
            <a:pPr marL="342900" marR="0" lvl="0" indent="-34290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b="1" dirty="0">
              <a:solidFill>
                <a:srgbClr val="FFFFFF"/>
              </a:solidFill>
              <a:latin typeface="Poppins" panose="00000500000000000000" pitchFamily="2" charset="0"/>
            </a:endParaRPr>
          </a:p>
          <a:p>
            <a:pPr marL="342900" marR="0" lvl="0" indent="-34290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Poppins" panose="00000500000000000000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Project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project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en-US" sz="1800" dirty="0"/>
              <a:t>The </a:t>
            </a:r>
            <a:r>
              <a:rPr lang="en-US" sz="1800" b="1" dirty="0"/>
              <a:t>Mobile Shop Management System</a:t>
            </a:r>
            <a:r>
              <a:rPr lang="en-US" sz="1800" dirty="0"/>
              <a:t> is a console-based Java application developed to manage the inventory and sales operations of a mobile phone store.</a:t>
            </a:r>
          </a:p>
          <a:p>
            <a:pPr algn="just"/>
            <a:r>
              <a:rPr lang="en-US" sz="1800" dirty="0"/>
              <a:t>It uses </a:t>
            </a:r>
            <a:r>
              <a:rPr lang="en-US" sz="1800" b="1" dirty="0"/>
              <a:t>Java (JDBC)</a:t>
            </a:r>
            <a:r>
              <a:rPr lang="en-US" sz="1800" dirty="0"/>
              <a:t> to connect with a </a:t>
            </a:r>
            <a:r>
              <a:rPr lang="en-US" sz="1800" b="1" dirty="0"/>
              <a:t>MySQL database</a:t>
            </a:r>
            <a:r>
              <a:rPr lang="en-US" sz="1800" dirty="0"/>
              <a:t>, enabling CRUD (Create, Read, Update, Delete) operations for mobile products.</a:t>
            </a:r>
          </a:p>
          <a:p>
            <a:pPr algn="just"/>
            <a:r>
              <a:rPr lang="en-US" sz="1800" dirty="0"/>
              <a:t>This project showcases how backend development, database interaction, and object-oriented programming work together in a real-world application.</a:t>
            </a:r>
          </a:p>
          <a:p>
            <a:pPr algn="just"/>
            <a:r>
              <a:rPr lang="en-US" sz="1800" dirty="0"/>
              <a:t>The system aims to improve shop efficiency by reducing manual work, ensuring secure data storage, and offering real-time access to mobile stock information.</a:t>
            </a:r>
          </a:p>
          <a:p>
            <a:pPr marL="0" indent="0" algn="just">
              <a:buNone/>
            </a:pP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/>
              <a:t>Modules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Add Mobile Details    </a:t>
            </a:r>
            <a:r>
              <a:rPr lang="en-US" sz="2000" dirty="0"/>
              <a:t> –        Insert new mobile brand, model, price, and stock into the database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View All Mobiles    </a:t>
            </a:r>
            <a:r>
              <a:rPr lang="en-US" sz="2000" dirty="0"/>
              <a:t>–   Display a list of all mobile phones available in the shop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  <a:r>
              <a:rPr lang="en-US" sz="2000" b="1" dirty="0"/>
              <a:t>Delete Mobile Entry    </a:t>
            </a:r>
            <a:r>
              <a:rPr lang="en-US" sz="2000" dirty="0"/>
              <a:t>–     Remove a mobile entry using its unique ID</a:t>
            </a:r>
          </a:p>
          <a:p>
            <a:endParaRPr lang="en-US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Connect to MySQL   </a:t>
            </a:r>
            <a:r>
              <a:rPr lang="en-US" sz="2000" dirty="0"/>
              <a:t>–    Uses JDBC to interact with MySQL database in real time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Exit Program  </a:t>
            </a:r>
            <a:r>
              <a:rPr lang="en-US" sz="2000" dirty="0"/>
              <a:t> –    Close the application safely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Technology used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5F09D1-B339-6D44-4B66-2A019D267A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425389"/>
            <a:ext cx="9372600" cy="4607858"/>
          </a:xfrm>
        </p:spPr>
        <p:txBody>
          <a:bodyPr>
            <a:normAutofit/>
          </a:bodyPr>
          <a:lstStyle/>
          <a:p>
            <a:pPr algn="l"/>
            <a:r>
              <a:rPr lang="en-IN" sz="1800" b="1" dirty="0"/>
              <a:t>Java (JDK 17)  </a:t>
            </a:r>
            <a:r>
              <a:rPr lang="en-IN" sz="1800" dirty="0"/>
              <a:t> – Core programming language for backend logic and console interface</a:t>
            </a:r>
          </a:p>
          <a:p>
            <a:pPr algn="l"/>
            <a:endParaRPr lang="en-IN" sz="1800" dirty="0"/>
          </a:p>
          <a:p>
            <a:pPr algn="l"/>
            <a:r>
              <a:rPr lang="en-IN" sz="1800" dirty="0"/>
              <a:t>• </a:t>
            </a:r>
            <a:r>
              <a:rPr lang="en-IN" sz="1800" b="1" dirty="0"/>
              <a:t>MySQL  </a:t>
            </a:r>
            <a:r>
              <a:rPr lang="en-IN" sz="1800" dirty="0"/>
              <a:t>– Relational database used to store mobile data securely</a:t>
            </a:r>
          </a:p>
          <a:p>
            <a:pPr algn="l"/>
            <a:endParaRPr lang="en-IN" sz="1800" dirty="0"/>
          </a:p>
          <a:p>
            <a:pPr algn="l"/>
            <a:r>
              <a:rPr lang="en-IN" sz="1800" dirty="0"/>
              <a:t>• </a:t>
            </a:r>
            <a:r>
              <a:rPr lang="en-IN" sz="1800" b="1" dirty="0"/>
              <a:t>JDBC (Java Database Connectivity) </a:t>
            </a:r>
            <a:r>
              <a:rPr lang="en-IN" sz="1800" dirty="0"/>
              <a:t>– API used to connect Java with MySQL database</a:t>
            </a:r>
          </a:p>
          <a:p>
            <a:pPr algn="l"/>
            <a:endParaRPr lang="en-IN" sz="1800" dirty="0"/>
          </a:p>
          <a:p>
            <a:pPr algn="l"/>
            <a:r>
              <a:rPr lang="en-IN" sz="1800" dirty="0"/>
              <a:t>• </a:t>
            </a:r>
            <a:r>
              <a:rPr lang="en-IN" sz="1800" b="1" dirty="0"/>
              <a:t>SQL </a:t>
            </a:r>
            <a:r>
              <a:rPr lang="en-IN" sz="1800" dirty="0"/>
              <a:t>– For creating tables and executing database queries</a:t>
            </a:r>
          </a:p>
          <a:p>
            <a:pPr algn="l"/>
            <a:endParaRPr lang="en-IN" sz="1800" dirty="0"/>
          </a:p>
          <a:p>
            <a:pPr algn="l"/>
            <a:r>
              <a:rPr lang="en-IN" sz="1800" dirty="0"/>
              <a:t>• </a:t>
            </a:r>
            <a:r>
              <a:rPr lang="en-IN" sz="1800" b="1" dirty="0"/>
              <a:t>Visual Studio Code  </a:t>
            </a:r>
            <a:r>
              <a:rPr lang="en-IN" sz="1800" dirty="0"/>
              <a:t>– IDE for writing and managing Java code</a:t>
            </a:r>
          </a:p>
          <a:p>
            <a:pPr algn="l"/>
            <a:endParaRPr lang="en-IN" sz="1800" dirty="0"/>
          </a:p>
          <a:p>
            <a:pPr algn="l"/>
            <a:r>
              <a:rPr lang="en-IN" sz="1800" dirty="0"/>
              <a:t>• </a:t>
            </a:r>
            <a:r>
              <a:rPr lang="en-IN" sz="1800" b="1" dirty="0"/>
              <a:t>MySQL Workbench  </a:t>
            </a:r>
            <a:r>
              <a:rPr lang="en-IN" sz="1800" dirty="0"/>
              <a:t>– Tools used to run and manage the MySQL server</a:t>
            </a:r>
          </a:p>
          <a:p>
            <a:pPr algn="l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88</TotalTime>
  <Words>275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Poppins</vt:lpstr>
      <vt:lpstr>Trade Gothic LT Pro</vt:lpstr>
      <vt:lpstr>Trebuchet MS</vt:lpstr>
      <vt:lpstr>Office Theme</vt:lpstr>
      <vt:lpstr>Mobile Shop Management  </vt:lpstr>
      <vt:lpstr>Contents</vt:lpstr>
      <vt:lpstr>Introduction to Project</vt:lpstr>
      <vt:lpstr>Introduction to project</vt:lpstr>
      <vt:lpstr>Modules</vt:lpstr>
      <vt:lpstr>Technology used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SUJAY BORSE</dc:creator>
  <cp:lastModifiedBy>SUJAY BORSE</cp:lastModifiedBy>
  <cp:revision>4</cp:revision>
  <dcterms:created xsi:type="dcterms:W3CDTF">2025-07-21T16:29:04Z</dcterms:created>
  <dcterms:modified xsi:type="dcterms:W3CDTF">2025-07-21T17:57:40Z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