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76" r:id="rId8"/>
    <p:sldId id="263" r:id="rId9"/>
    <p:sldId id="266" r:id="rId10"/>
    <p:sldId id="270" r:id="rId11"/>
    <p:sldId id="268" r:id="rId12"/>
    <p:sldId id="273" r:id="rId13"/>
    <p:sldId id="269" r:id="rId14"/>
    <p:sldId id="271" r:id="rId15"/>
    <p:sldId id="272" r:id="rId16"/>
    <p:sldId id="274" r:id="rId17"/>
    <p:sldId id="264" r:id="rId18"/>
    <p:sldId id="275"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4206" autoAdjust="0"/>
  </p:normalViewPr>
  <p:slideViewPr>
    <p:cSldViewPr snapToGrid="0">
      <p:cViewPr>
        <p:scale>
          <a:sx n="66" d="100"/>
          <a:sy n="66" d="100"/>
        </p:scale>
        <p:origin x="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91870-134C-4DD1-8C49-4324E530BE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C0A760-6CD3-49A4-A611-FE6CE487D6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063ABB-2A55-48ED-9033-D674ABC926E8}"/>
              </a:ext>
            </a:extLst>
          </p:cNvPr>
          <p:cNvSpPr>
            <a:spLocks noGrp="1"/>
          </p:cNvSpPr>
          <p:nvPr>
            <p:ph type="dt" sz="half" idx="10"/>
          </p:nvPr>
        </p:nvSpPr>
        <p:spPr/>
        <p:txBody>
          <a:bodyPr/>
          <a:lstStyle/>
          <a:p>
            <a:fld id="{55B2B5B8-CB72-4772-A30A-D71EBEF74AEE}" type="datetimeFigureOut">
              <a:rPr lang="en-US" smtClean="0"/>
              <a:t>4/27/2023</a:t>
            </a:fld>
            <a:endParaRPr lang="en-US"/>
          </a:p>
        </p:txBody>
      </p:sp>
      <p:sp>
        <p:nvSpPr>
          <p:cNvPr id="5" name="Footer Placeholder 4">
            <a:extLst>
              <a:ext uri="{FF2B5EF4-FFF2-40B4-BE49-F238E27FC236}">
                <a16:creationId xmlns:a16="http://schemas.microsoft.com/office/drawing/2014/main" id="{0F3AAF44-FB36-44D5-9ADD-26E0BB1910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D0385B-11D1-4778-9B90-90FAB7D4CBFA}"/>
              </a:ext>
            </a:extLst>
          </p:cNvPr>
          <p:cNvSpPr>
            <a:spLocks noGrp="1"/>
          </p:cNvSpPr>
          <p:nvPr>
            <p:ph type="sldNum" sz="quarter" idx="12"/>
          </p:nvPr>
        </p:nvSpPr>
        <p:spPr/>
        <p:txBody>
          <a:bodyPr/>
          <a:lstStyle/>
          <a:p>
            <a:fld id="{FB05F8B4-110B-400A-9409-7A5BA3B8BB6B}" type="slidenum">
              <a:rPr lang="en-US" smtClean="0"/>
              <a:t>‹#›</a:t>
            </a:fld>
            <a:endParaRPr lang="en-US"/>
          </a:p>
        </p:txBody>
      </p:sp>
    </p:spTree>
    <p:extLst>
      <p:ext uri="{BB962C8B-B14F-4D97-AF65-F5344CB8AC3E}">
        <p14:creationId xmlns:p14="http://schemas.microsoft.com/office/powerpoint/2010/main" val="3169225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7AA29-102E-47F1-BD33-8A2DD880B9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52398D-9F92-4B20-BD4D-BDA8C81CCF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CBE406-DEF2-4DF2-886A-7872332D4D70}"/>
              </a:ext>
            </a:extLst>
          </p:cNvPr>
          <p:cNvSpPr>
            <a:spLocks noGrp="1"/>
          </p:cNvSpPr>
          <p:nvPr>
            <p:ph type="dt" sz="half" idx="10"/>
          </p:nvPr>
        </p:nvSpPr>
        <p:spPr/>
        <p:txBody>
          <a:bodyPr/>
          <a:lstStyle/>
          <a:p>
            <a:fld id="{55B2B5B8-CB72-4772-A30A-D71EBEF74AEE}" type="datetimeFigureOut">
              <a:rPr lang="en-US" smtClean="0"/>
              <a:t>4/27/2023</a:t>
            </a:fld>
            <a:endParaRPr lang="en-US"/>
          </a:p>
        </p:txBody>
      </p:sp>
      <p:sp>
        <p:nvSpPr>
          <p:cNvPr id="5" name="Footer Placeholder 4">
            <a:extLst>
              <a:ext uri="{FF2B5EF4-FFF2-40B4-BE49-F238E27FC236}">
                <a16:creationId xmlns:a16="http://schemas.microsoft.com/office/drawing/2014/main" id="{998D2148-9A56-4826-8412-8040F27840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36814A-8A25-428C-A369-9D0CC877FCBB}"/>
              </a:ext>
            </a:extLst>
          </p:cNvPr>
          <p:cNvSpPr>
            <a:spLocks noGrp="1"/>
          </p:cNvSpPr>
          <p:nvPr>
            <p:ph type="sldNum" sz="quarter" idx="12"/>
          </p:nvPr>
        </p:nvSpPr>
        <p:spPr/>
        <p:txBody>
          <a:bodyPr/>
          <a:lstStyle/>
          <a:p>
            <a:fld id="{FB05F8B4-110B-400A-9409-7A5BA3B8BB6B}" type="slidenum">
              <a:rPr lang="en-US" smtClean="0"/>
              <a:t>‹#›</a:t>
            </a:fld>
            <a:endParaRPr lang="en-US"/>
          </a:p>
        </p:txBody>
      </p:sp>
    </p:spTree>
    <p:extLst>
      <p:ext uri="{BB962C8B-B14F-4D97-AF65-F5344CB8AC3E}">
        <p14:creationId xmlns:p14="http://schemas.microsoft.com/office/powerpoint/2010/main" val="4226955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625AE4-846C-4DBD-8C00-4E492F4521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54B018-B325-4556-9B20-8ECEA3E598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C6DE8A-D620-44A7-A9DB-4B62D5564A83}"/>
              </a:ext>
            </a:extLst>
          </p:cNvPr>
          <p:cNvSpPr>
            <a:spLocks noGrp="1"/>
          </p:cNvSpPr>
          <p:nvPr>
            <p:ph type="dt" sz="half" idx="10"/>
          </p:nvPr>
        </p:nvSpPr>
        <p:spPr/>
        <p:txBody>
          <a:bodyPr/>
          <a:lstStyle/>
          <a:p>
            <a:fld id="{55B2B5B8-CB72-4772-A30A-D71EBEF74AEE}" type="datetimeFigureOut">
              <a:rPr lang="en-US" smtClean="0"/>
              <a:t>4/27/2023</a:t>
            </a:fld>
            <a:endParaRPr lang="en-US"/>
          </a:p>
        </p:txBody>
      </p:sp>
      <p:sp>
        <p:nvSpPr>
          <p:cNvPr id="5" name="Footer Placeholder 4">
            <a:extLst>
              <a:ext uri="{FF2B5EF4-FFF2-40B4-BE49-F238E27FC236}">
                <a16:creationId xmlns:a16="http://schemas.microsoft.com/office/drawing/2014/main" id="{F3AD5207-4D59-4228-B2D0-C413E2A60C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2A825-9CC7-4B10-AC73-3DD14315A4A9}"/>
              </a:ext>
            </a:extLst>
          </p:cNvPr>
          <p:cNvSpPr>
            <a:spLocks noGrp="1"/>
          </p:cNvSpPr>
          <p:nvPr>
            <p:ph type="sldNum" sz="quarter" idx="12"/>
          </p:nvPr>
        </p:nvSpPr>
        <p:spPr/>
        <p:txBody>
          <a:bodyPr/>
          <a:lstStyle/>
          <a:p>
            <a:fld id="{FB05F8B4-110B-400A-9409-7A5BA3B8BB6B}" type="slidenum">
              <a:rPr lang="en-US" smtClean="0"/>
              <a:t>‹#›</a:t>
            </a:fld>
            <a:endParaRPr lang="en-US"/>
          </a:p>
        </p:txBody>
      </p:sp>
    </p:spTree>
    <p:extLst>
      <p:ext uri="{BB962C8B-B14F-4D97-AF65-F5344CB8AC3E}">
        <p14:creationId xmlns:p14="http://schemas.microsoft.com/office/powerpoint/2010/main" val="1682403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3C4F4-9C1F-4BBC-8615-F53F72F0F8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41A72A-D78B-4E24-B604-406150F894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BC0755-0448-4895-AE7E-4640545EBACB}"/>
              </a:ext>
            </a:extLst>
          </p:cNvPr>
          <p:cNvSpPr>
            <a:spLocks noGrp="1"/>
          </p:cNvSpPr>
          <p:nvPr>
            <p:ph type="dt" sz="half" idx="10"/>
          </p:nvPr>
        </p:nvSpPr>
        <p:spPr/>
        <p:txBody>
          <a:bodyPr/>
          <a:lstStyle/>
          <a:p>
            <a:fld id="{55B2B5B8-CB72-4772-A30A-D71EBEF74AEE}" type="datetimeFigureOut">
              <a:rPr lang="en-US" smtClean="0"/>
              <a:t>4/27/2023</a:t>
            </a:fld>
            <a:endParaRPr lang="en-US"/>
          </a:p>
        </p:txBody>
      </p:sp>
      <p:sp>
        <p:nvSpPr>
          <p:cNvPr id="5" name="Footer Placeholder 4">
            <a:extLst>
              <a:ext uri="{FF2B5EF4-FFF2-40B4-BE49-F238E27FC236}">
                <a16:creationId xmlns:a16="http://schemas.microsoft.com/office/drawing/2014/main" id="{DBD167B1-5532-4121-A038-FBE5C543E8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0CCF12-5087-4D31-BBB4-57DB34641CBC}"/>
              </a:ext>
            </a:extLst>
          </p:cNvPr>
          <p:cNvSpPr>
            <a:spLocks noGrp="1"/>
          </p:cNvSpPr>
          <p:nvPr>
            <p:ph type="sldNum" sz="quarter" idx="12"/>
          </p:nvPr>
        </p:nvSpPr>
        <p:spPr/>
        <p:txBody>
          <a:bodyPr/>
          <a:lstStyle/>
          <a:p>
            <a:fld id="{FB05F8B4-110B-400A-9409-7A5BA3B8BB6B}" type="slidenum">
              <a:rPr lang="en-US" smtClean="0"/>
              <a:t>‹#›</a:t>
            </a:fld>
            <a:endParaRPr lang="en-US"/>
          </a:p>
        </p:txBody>
      </p:sp>
    </p:spTree>
    <p:extLst>
      <p:ext uri="{BB962C8B-B14F-4D97-AF65-F5344CB8AC3E}">
        <p14:creationId xmlns:p14="http://schemas.microsoft.com/office/powerpoint/2010/main" val="2067200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7C7FA-AC58-4860-AADA-0ACFB1944D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ACD908-01DC-417B-9DB6-55AD70872C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DC564E-37C5-4E9A-8435-C938802A112C}"/>
              </a:ext>
            </a:extLst>
          </p:cNvPr>
          <p:cNvSpPr>
            <a:spLocks noGrp="1"/>
          </p:cNvSpPr>
          <p:nvPr>
            <p:ph type="dt" sz="half" idx="10"/>
          </p:nvPr>
        </p:nvSpPr>
        <p:spPr/>
        <p:txBody>
          <a:bodyPr/>
          <a:lstStyle/>
          <a:p>
            <a:fld id="{55B2B5B8-CB72-4772-A30A-D71EBEF74AEE}" type="datetimeFigureOut">
              <a:rPr lang="en-US" smtClean="0"/>
              <a:t>4/27/2023</a:t>
            </a:fld>
            <a:endParaRPr lang="en-US"/>
          </a:p>
        </p:txBody>
      </p:sp>
      <p:sp>
        <p:nvSpPr>
          <p:cNvPr id="5" name="Footer Placeholder 4">
            <a:extLst>
              <a:ext uri="{FF2B5EF4-FFF2-40B4-BE49-F238E27FC236}">
                <a16:creationId xmlns:a16="http://schemas.microsoft.com/office/drawing/2014/main" id="{FCA1C70A-7CFD-4769-92EE-A62BA15EA8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4EDF02-A169-4EB9-AFB5-98D06AD73FFC}"/>
              </a:ext>
            </a:extLst>
          </p:cNvPr>
          <p:cNvSpPr>
            <a:spLocks noGrp="1"/>
          </p:cNvSpPr>
          <p:nvPr>
            <p:ph type="sldNum" sz="quarter" idx="12"/>
          </p:nvPr>
        </p:nvSpPr>
        <p:spPr/>
        <p:txBody>
          <a:bodyPr/>
          <a:lstStyle/>
          <a:p>
            <a:fld id="{FB05F8B4-110B-400A-9409-7A5BA3B8BB6B}" type="slidenum">
              <a:rPr lang="en-US" smtClean="0"/>
              <a:t>‹#›</a:t>
            </a:fld>
            <a:endParaRPr lang="en-US"/>
          </a:p>
        </p:txBody>
      </p:sp>
    </p:spTree>
    <p:extLst>
      <p:ext uri="{BB962C8B-B14F-4D97-AF65-F5344CB8AC3E}">
        <p14:creationId xmlns:p14="http://schemas.microsoft.com/office/powerpoint/2010/main" val="533643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F1A86-33E9-4636-8976-45C9A5CC2F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C03990-C818-41F7-A9C0-2078DC053D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7F9743-5875-4172-95D9-AC9BEF4717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E1D479-CBE7-4C7C-9CA2-6894E605B2B6}"/>
              </a:ext>
            </a:extLst>
          </p:cNvPr>
          <p:cNvSpPr>
            <a:spLocks noGrp="1"/>
          </p:cNvSpPr>
          <p:nvPr>
            <p:ph type="dt" sz="half" idx="10"/>
          </p:nvPr>
        </p:nvSpPr>
        <p:spPr/>
        <p:txBody>
          <a:bodyPr/>
          <a:lstStyle/>
          <a:p>
            <a:fld id="{55B2B5B8-CB72-4772-A30A-D71EBEF74AEE}" type="datetimeFigureOut">
              <a:rPr lang="en-US" smtClean="0"/>
              <a:t>4/27/2023</a:t>
            </a:fld>
            <a:endParaRPr lang="en-US"/>
          </a:p>
        </p:txBody>
      </p:sp>
      <p:sp>
        <p:nvSpPr>
          <p:cNvPr id="6" name="Footer Placeholder 5">
            <a:extLst>
              <a:ext uri="{FF2B5EF4-FFF2-40B4-BE49-F238E27FC236}">
                <a16:creationId xmlns:a16="http://schemas.microsoft.com/office/drawing/2014/main" id="{9C195EF3-1062-4366-BDE0-436492F80E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A3292A-FA37-440B-BCCF-07C444C794BA}"/>
              </a:ext>
            </a:extLst>
          </p:cNvPr>
          <p:cNvSpPr>
            <a:spLocks noGrp="1"/>
          </p:cNvSpPr>
          <p:nvPr>
            <p:ph type="sldNum" sz="quarter" idx="12"/>
          </p:nvPr>
        </p:nvSpPr>
        <p:spPr/>
        <p:txBody>
          <a:bodyPr/>
          <a:lstStyle/>
          <a:p>
            <a:fld id="{FB05F8B4-110B-400A-9409-7A5BA3B8BB6B}" type="slidenum">
              <a:rPr lang="en-US" smtClean="0"/>
              <a:t>‹#›</a:t>
            </a:fld>
            <a:endParaRPr lang="en-US"/>
          </a:p>
        </p:txBody>
      </p:sp>
    </p:spTree>
    <p:extLst>
      <p:ext uri="{BB962C8B-B14F-4D97-AF65-F5344CB8AC3E}">
        <p14:creationId xmlns:p14="http://schemas.microsoft.com/office/powerpoint/2010/main" val="1080420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42500-33F7-421F-8B44-E967D52267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30A966-94E8-4306-8B6C-B051625E69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4FD1FB-B9D6-4CCE-815C-9D2A772D65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469119-3531-46CF-B029-D93DC49930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A2347E-E7C4-46A6-BFD4-8D8F9F2921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BC5D87-B5E7-4BA1-BEFC-431B8EA2EAB1}"/>
              </a:ext>
            </a:extLst>
          </p:cNvPr>
          <p:cNvSpPr>
            <a:spLocks noGrp="1"/>
          </p:cNvSpPr>
          <p:nvPr>
            <p:ph type="dt" sz="half" idx="10"/>
          </p:nvPr>
        </p:nvSpPr>
        <p:spPr/>
        <p:txBody>
          <a:bodyPr/>
          <a:lstStyle/>
          <a:p>
            <a:fld id="{55B2B5B8-CB72-4772-A30A-D71EBEF74AEE}" type="datetimeFigureOut">
              <a:rPr lang="en-US" smtClean="0"/>
              <a:t>4/27/2023</a:t>
            </a:fld>
            <a:endParaRPr lang="en-US"/>
          </a:p>
        </p:txBody>
      </p:sp>
      <p:sp>
        <p:nvSpPr>
          <p:cNvPr id="8" name="Footer Placeholder 7">
            <a:extLst>
              <a:ext uri="{FF2B5EF4-FFF2-40B4-BE49-F238E27FC236}">
                <a16:creationId xmlns:a16="http://schemas.microsoft.com/office/drawing/2014/main" id="{8DCA5EC6-E2BD-4C68-B607-303E18904A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A55BF9-B633-4C07-9C94-BD07DCF76727}"/>
              </a:ext>
            </a:extLst>
          </p:cNvPr>
          <p:cNvSpPr>
            <a:spLocks noGrp="1"/>
          </p:cNvSpPr>
          <p:nvPr>
            <p:ph type="sldNum" sz="quarter" idx="12"/>
          </p:nvPr>
        </p:nvSpPr>
        <p:spPr/>
        <p:txBody>
          <a:bodyPr/>
          <a:lstStyle/>
          <a:p>
            <a:fld id="{FB05F8B4-110B-400A-9409-7A5BA3B8BB6B}" type="slidenum">
              <a:rPr lang="en-US" smtClean="0"/>
              <a:t>‹#›</a:t>
            </a:fld>
            <a:endParaRPr lang="en-US"/>
          </a:p>
        </p:txBody>
      </p:sp>
    </p:spTree>
    <p:extLst>
      <p:ext uri="{BB962C8B-B14F-4D97-AF65-F5344CB8AC3E}">
        <p14:creationId xmlns:p14="http://schemas.microsoft.com/office/powerpoint/2010/main" val="2811767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332EE-13B3-44CE-ADC5-8113185A04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E7C5BD-1F1F-49EC-B197-E6ECB3410DB5}"/>
              </a:ext>
            </a:extLst>
          </p:cNvPr>
          <p:cNvSpPr>
            <a:spLocks noGrp="1"/>
          </p:cNvSpPr>
          <p:nvPr>
            <p:ph type="dt" sz="half" idx="10"/>
          </p:nvPr>
        </p:nvSpPr>
        <p:spPr/>
        <p:txBody>
          <a:bodyPr/>
          <a:lstStyle/>
          <a:p>
            <a:fld id="{55B2B5B8-CB72-4772-A30A-D71EBEF74AEE}" type="datetimeFigureOut">
              <a:rPr lang="en-US" smtClean="0"/>
              <a:t>4/27/2023</a:t>
            </a:fld>
            <a:endParaRPr lang="en-US"/>
          </a:p>
        </p:txBody>
      </p:sp>
      <p:sp>
        <p:nvSpPr>
          <p:cNvPr id="4" name="Footer Placeholder 3">
            <a:extLst>
              <a:ext uri="{FF2B5EF4-FFF2-40B4-BE49-F238E27FC236}">
                <a16:creationId xmlns:a16="http://schemas.microsoft.com/office/drawing/2014/main" id="{F1415F18-05FD-408E-B6FB-C8DDEBD137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FCFD16-2FC7-40EA-B1E1-CF56F52A4709}"/>
              </a:ext>
            </a:extLst>
          </p:cNvPr>
          <p:cNvSpPr>
            <a:spLocks noGrp="1"/>
          </p:cNvSpPr>
          <p:nvPr>
            <p:ph type="sldNum" sz="quarter" idx="12"/>
          </p:nvPr>
        </p:nvSpPr>
        <p:spPr/>
        <p:txBody>
          <a:bodyPr/>
          <a:lstStyle/>
          <a:p>
            <a:fld id="{FB05F8B4-110B-400A-9409-7A5BA3B8BB6B}" type="slidenum">
              <a:rPr lang="en-US" smtClean="0"/>
              <a:t>‹#›</a:t>
            </a:fld>
            <a:endParaRPr lang="en-US"/>
          </a:p>
        </p:txBody>
      </p:sp>
    </p:spTree>
    <p:extLst>
      <p:ext uri="{BB962C8B-B14F-4D97-AF65-F5344CB8AC3E}">
        <p14:creationId xmlns:p14="http://schemas.microsoft.com/office/powerpoint/2010/main" val="1388980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641EF4-F70C-4E23-BA2C-ADC8F0F6F28F}"/>
              </a:ext>
            </a:extLst>
          </p:cNvPr>
          <p:cNvSpPr>
            <a:spLocks noGrp="1"/>
          </p:cNvSpPr>
          <p:nvPr>
            <p:ph type="dt" sz="half" idx="10"/>
          </p:nvPr>
        </p:nvSpPr>
        <p:spPr/>
        <p:txBody>
          <a:bodyPr/>
          <a:lstStyle/>
          <a:p>
            <a:fld id="{55B2B5B8-CB72-4772-A30A-D71EBEF74AEE}" type="datetimeFigureOut">
              <a:rPr lang="en-US" smtClean="0"/>
              <a:t>4/27/2023</a:t>
            </a:fld>
            <a:endParaRPr lang="en-US"/>
          </a:p>
        </p:txBody>
      </p:sp>
      <p:sp>
        <p:nvSpPr>
          <p:cNvPr id="3" name="Footer Placeholder 2">
            <a:extLst>
              <a:ext uri="{FF2B5EF4-FFF2-40B4-BE49-F238E27FC236}">
                <a16:creationId xmlns:a16="http://schemas.microsoft.com/office/drawing/2014/main" id="{A51DCDBD-DA15-488F-BC14-FB04F83166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1CFFEA-FDCD-470B-8026-477323BD3DAB}"/>
              </a:ext>
            </a:extLst>
          </p:cNvPr>
          <p:cNvSpPr>
            <a:spLocks noGrp="1"/>
          </p:cNvSpPr>
          <p:nvPr>
            <p:ph type="sldNum" sz="quarter" idx="12"/>
          </p:nvPr>
        </p:nvSpPr>
        <p:spPr/>
        <p:txBody>
          <a:bodyPr/>
          <a:lstStyle/>
          <a:p>
            <a:fld id="{FB05F8B4-110B-400A-9409-7A5BA3B8BB6B}" type="slidenum">
              <a:rPr lang="en-US" smtClean="0"/>
              <a:t>‹#›</a:t>
            </a:fld>
            <a:endParaRPr lang="en-US"/>
          </a:p>
        </p:txBody>
      </p:sp>
    </p:spTree>
    <p:extLst>
      <p:ext uri="{BB962C8B-B14F-4D97-AF65-F5344CB8AC3E}">
        <p14:creationId xmlns:p14="http://schemas.microsoft.com/office/powerpoint/2010/main" val="1190621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0A54C-3C4B-4A13-98F3-F1ABCD90D2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EA1388-AE66-4BA7-B797-A866317829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E695C2-11D5-4ECF-BA71-020C1097C3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A9FCB6-6B71-47B1-B393-0FC665BCBFF7}"/>
              </a:ext>
            </a:extLst>
          </p:cNvPr>
          <p:cNvSpPr>
            <a:spLocks noGrp="1"/>
          </p:cNvSpPr>
          <p:nvPr>
            <p:ph type="dt" sz="half" idx="10"/>
          </p:nvPr>
        </p:nvSpPr>
        <p:spPr/>
        <p:txBody>
          <a:bodyPr/>
          <a:lstStyle/>
          <a:p>
            <a:fld id="{55B2B5B8-CB72-4772-A30A-D71EBEF74AEE}" type="datetimeFigureOut">
              <a:rPr lang="en-US" smtClean="0"/>
              <a:t>4/27/2023</a:t>
            </a:fld>
            <a:endParaRPr lang="en-US"/>
          </a:p>
        </p:txBody>
      </p:sp>
      <p:sp>
        <p:nvSpPr>
          <p:cNvPr id="6" name="Footer Placeholder 5">
            <a:extLst>
              <a:ext uri="{FF2B5EF4-FFF2-40B4-BE49-F238E27FC236}">
                <a16:creationId xmlns:a16="http://schemas.microsoft.com/office/drawing/2014/main" id="{89F9F846-3E1C-4182-B0B4-B728A5A3D0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321038-8220-46AD-A8D7-EBF3D2ED7853}"/>
              </a:ext>
            </a:extLst>
          </p:cNvPr>
          <p:cNvSpPr>
            <a:spLocks noGrp="1"/>
          </p:cNvSpPr>
          <p:nvPr>
            <p:ph type="sldNum" sz="quarter" idx="12"/>
          </p:nvPr>
        </p:nvSpPr>
        <p:spPr/>
        <p:txBody>
          <a:bodyPr/>
          <a:lstStyle/>
          <a:p>
            <a:fld id="{FB05F8B4-110B-400A-9409-7A5BA3B8BB6B}" type="slidenum">
              <a:rPr lang="en-US" smtClean="0"/>
              <a:t>‹#›</a:t>
            </a:fld>
            <a:endParaRPr lang="en-US"/>
          </a:p>
        </p:txBody>
      </p:sp>
    </p:spTree>
    <p:extLst>
      <p:ext uri="{BB962C8B-B14F-4D97-AF65-F5344CB8AC3E}">
        <p14:creationId xmlns:p14="http://schemas.microsoft.com/office/powerpoint/2010/main" val="2559861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B6EC2-1FC4-4877-9452-7038565087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292C18-8ED5-4CDA-BFBD-6FCF525F8B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7B9CC6-C8BC-4FEC-B787-39A8791CC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7B97DB-13FB-4DEB-968D-7F1123A99DB6}"/>
              </a:ext>
            </a:extLst>
          </p:cNvPr>
          <p:cNvSpPr>
            <a:spLocks noGrp="1"/>
          </p:cNvSpPr>
          <p:nvPr>
            <p:ph type="dt" sz="half" idx="10"/>
          </p:nvPr>
        </p:nvSpPr>
        <p:spPr/>
        <p:txBody>
          <a:bodyPr/>
          <a:lstStyle/>
          <a:p>
            <a:fld id="{55B2B5B8-CB72-4772-A30A-D71EBEF74AEE}" type="datetimeFigureOut">
              <a:rPr lang="en-US" smtClean="0"/>
              <a:t>4/27/2023</a:t>
            </a:fld>
            <a:endParaRPr lang="en-US"/>
          </a:p>
        </p:txBody>
      </p:sp>
      <p:sp>
        <p:nvSpPr>
          <p:cNvPr id="6" name="Footer Placeholder 5">
            <a:extLst>
              <a:ext uri="{FF2B5EF4-FFF2-40B4-BE49-F238E27FC236}">
                <a16:creationId xmlns:a16="http://schemas.microsoft.com/office/drawing/2014/main" id="{0DD3EB47-084B-4233-838C-55321F441E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5A57CD-69A6-4F6C-A5D2-CC71B0AA71DA}"/>
              </a:ext>
            </a:extLst>
          </p:cNvPr>
          <p:cNvSpPr>
            <a:spLocks noGrp="1"/>
          </p:cNvSpPr>
          <p:nvPr>
            <p:ph type="sldNum" sz="quarter" idx="12"/>
          </p:nvPr>
        </p:nvSpPr>
        <p:spPr/>
        <p:txBody>
          <a:bodyPr/>
          <a:lstStyle/>
          <a:p>
            <a:fld id="{FB05F8B4-110B-400A-9409-7A5BA3B8BB6B}" type="slidenum">
              <a:rPr lang="en-US" smtClean="0"/>
              <a:t>‹#›</a:t>
            </a:fld>
            <a:endParaRPr lang="en-US"/>
          </a:p>
        </p:txBody>
      </p:sp>
    </p:spTree>
    <p:extLst>
      <p:ext uri="{BB962C8B-B14F-4D97-AF65-F5344CB8AC3E}">
        <p14:creationId xmlns:p14="http://schemas.microsoft.com/office/powerpoint/2010/main" val="216131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01F9B4-B996-4F24-9B29-F401F1A80B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FEA7E9-4441-459B-9EC5-1E2671979F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87F27D-DEEF-4930-B867-3DA033D074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2B5B8-CB72-4772-A30A-D71EBEF74AEE}" type="datetimeFigureOut">
              <a:rPr lang="en-US" smtClean="0"/>
              <a:t>4/27/2023</a:t>
            </a:fld>
            <a:endParaRPr lang="en-US"/>
          </a:p>
        </p:txBody>
      </p:sp>
      <p:sp>
        <p:nvSpPr>
          <p:cNvPr id="5" name="Footer Placeholder 4">
            <a:extLst>
              <a:ext uri="{FF2B5EF4-FFF2-40B4-BE49-F238E27FC236}">
                <a16:creationId xmlns:a16="http://schemas.microsoft.com/office/drawing/2014/main" id="{396CEDFC-9C19-4A05-B5F4-416A947B8A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661919-5A3E-40DE-A575-35A3BBB928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05F8B4-110B-400A-9409-7A5BA3B8BB6B}" type="slidenum">
              <a:rPr lang="en-US" smtClean="0"/>
              <a:t>‹#›</a:t>
            </a:fld>
            <a:endParaRPr lang="en-US"/>
          </a:p>
        </p:txBody>
      </p:sp>
    </p:spTree>
    <p:extLst>
      <p:ext uri="{BB962C8B-B14F-4D97-AF65-F5344CB8AC3E}">
        <p14:creationId xmlns:p14="http://schemas.microsoft.com/office/powerpoint/2010/main" val="141072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58EDD9-0685-44E6-9B72-108BB10E1A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43BF28-D817-45E5-826D-39DFF16CD1BF}"/>
              </a:ext>
            </a:extLst>
          </p:cNvPr>
          <p:cNvSpPr>
            <a:spLocks noGrp="1"/>
          </p:cNvSpPr>
          <p:nvPr>
            <p:ph type="ctrTitle"/>
          </p:nvPr>
        </p:nvSpPr>
        <p:spPr>
          <a:xfrm>
            <a:off x="316722" y="444996"/>
            <a:ext cx="6919499" cy="1301261"/>
          </a:xfrm>
          <a:noFill/>
        </p:spPr>
        <p:txBody>
          <a:bodyPr>
            <a:normAutofit/>
          </a:bodyPr>
          <a:lstStyle/>
          <a:p>
            <a:pPr algn="r"/>
            <a:r>
              <a:rPr lang="en-US" sz="4400" dirty="0">
                <a:latin typeface="Arial Black" panose="020B0A04020102020204" pitchFamily="34" charset="0"/>
              </a:rPr>
              <a:t>FOOD ORDERING WEBSITE</a:t>
            </a:r>
          </a:p>
        </p:txBody>
      </p:sp>
      <p:sp>
        <p:nvSpPr>
          <p:cNvPr id="3" name="Subtitle 2">
            <a:extLst>
              <a:ext uri="{FF2B5EF4-FFF2-40B4-BE49-F238E27FC236}">
                <a16:creationId xmlns:a16="http://schemas.microsoft.com/office/drawing/2014/main" id="{0E8AD280-7316-44C6-B989-BC87D6CB9398}"/>
              </a:ext>
            </a:extLst>
          </p:cNvPr>
          <p:cNvSpPr>
            <a:spLocks noGrp="1"/>
          </p:cNvSpPr>
          <p:nvPr>
            <p:ph type="subTitle" idx="1"/>
          </p:nvPr>
        </p:nvSpPr>
        <p:spPr>
          <a:xfrm>
            <a:off x="633446" y="1899139"/>
            <a:ext cx="6562262" cy="4318782"/>
          </a:xfrm>
          <a:noFill/>
        </p:spPr>
        <p:txBody>
          <a:bodyPr>
            <a:normAutofit/>
          </a:bodyPr>
          <a:lstStyle/>
          <a:p>
            <a:pPr marL="0" marR="0">
              <a:lnSpc>
                <a:spcPct val="107000"/>
              </a:lnSpc>
              <a:spcBef>
                <a:spcPts val="600"/>
              </a:spcBef>
              <a:spcAft>
                <a:spcPts val="800"/>
              </a:spcAft>
            </a:pPr>
            <a:r>
              <a:rPr lang="en-US" sz="1800" b="1"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NEHA(201500435)</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600"/>
              </a:spcBef>
              <a:spcAft>
                <a:spcPts val="800"/>
              </a:spcAft>
            </a:pPr>
            <a:r>
              <a:rPr lang="en-US" sz="1800" b="1"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SHIPRA AGRAWAL(201500648)</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600"/>
              </a:spcBef>
              <a:spcAft>
                <a:spcPts val="800"/>
              </a:spcAft>
            </a:pPr>
            <a:r>
              <a:rPr lang="en-US" sz="1800" b="1"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SHIVAM DUBEY(201500651)</a:t>
            </a:r>
          </a:p>
          <a:p>
            <a:pPr marL="0" marR="0">
              <a:lnSpc>
                <a:spcPct val="107000"/>
              </a:lnSpc>
              <a:spcBef>
                <a:spcPts val="600"/>
              </a:spcBef>
              <a:spcAft>
                <a:spcPts val="800"/>
              </a:spcAft>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algn="r"/>
            <a:endParaRPr lang="en-US" dirty="0"/>
          </a:p>
        </p:txBody>
      </p:sp>
      <p:pic>
        <p:nvPicPr>
          <p:cNvPr id="5" name="Picture 4">
            <a:extLst>
              <a:ext uri="{FF2B5EF4-FFF2-40B4-BE49-F238E27FC236}">
                <a16:creationId xmlns:a16="http://schemas.microsoft.com/office/drawing/2014/main" id="{1E57F019-CCAC-EF2C-D3D6-74408327CD01}"/>
              </a:ext>
            </a:extLst>
          </p:cNvPr>
          <p:cNvPicPr>
            <a:picLocks noChangeAspect="1"/>
          </p:cNvPicPr>
          <p:nvPr/>
        </p:nvPicPr>
        <p:blipFill rotWithShape="1">
          <a:blip r:embed="rId2"/>
          <a:srcRect l="12734" r="2932" b="-3"/>
          <a:stretch/>
        </p:blipFill>
        <p:spPr>
          <a:xfrm>
            <a:off x="7552944" y="10"/>
            <a:ext cx="4636008" cy="6857990"/>
          </a:xfrm>
          <a:prstGeom prst="rect">
            <a:avLst/>
          </a:prstGeom>
        </p:spPr>
      </p:pic>
      <p:pic>
        <p:nvPicPr>
          <p:cNvPr id="16" name="Picture 15">
            <a:extLst>
              <a:ext uri="{FF2B5EF4-FFF2-40B4-BE49-F238E27FC236}">
                <a16:creationId xmlns:a16="http://schemas.microsoft.com/office/drawing/2014/main" id="{0410BD4E-1BC4-438F-9311-D105EDD93F73}"/>
              </a:ext>
            </a:extLst>
          </p:cNvPr>
          <p:cNvPicPr/>
          <p:nvPr/>
        </p:nvPicPr>
        <p:blipFill>
          <a:blip r:embed="rId3"/>
          <a:stretch>
            <a:fillRect/>
          </a:stretch>
        </p:blipFill>
        <p:spPr>
          <a:xfrm>
            <a:off x="2832603" y="3864947"/>
            <a:ext cx="2761615" cy="1951990"/>
          </a:xfrm>
          <a:prstGeom prst="rect">
            <a:avLst/>
          </a:prstGeom>
        </p:spPr>
      </p:pic>
    </p:spTree>
    <p:extLst>
      <p:ext uri="{BB962C8B-B14F-4D97-AF65-F5344CB8AC3E}">
        <p14:creationId xmlns:p14="http://schemas.microsoft.com/office/powerpoint/2010/main" val="171532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BE04A-6890-46C1-9C1B-1CE2D2DF11E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122852D9-8BC1-4CD4-ABB6-4EA486F209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763" y="365125"/>
            <a:ext cx="11544300" cy="6127750"/>
          </a:xfrm>
        </p:spPr>
      </p:pic>
    </p:spTree>
    <p:extLst>
      <p:ext uri="{BB962C8B-B14F-4D97-AF65-F5344CB8AC3E}">
        <p14:creationId xmlns:p14="http://schemas.microsoft.com/office/powerpoint/2010/main" val="2898040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28BF9-7A3C-4F93-BE4D-FCE5D8394CA5}"/>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9096A7C8-3159-42B3-8AC2-966FADFA28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763" y="171450"/>
            <a:ext cx="11372850" cy="6321425"/>
          </a:xfrm>
        </p:spPr>
      </p:pic>
    </p:spTree>
    <p:extLst>
      <p:ext uri="{BB962C8B-B14F-4D97-AF65-F5344CB8AC3E}">
        <p14:creationId xmlns:p14="http://schemas.microsoft.com/office/powerpoint/2010/main" val="221977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9ECD2-7CA3-4A10-840B-260FDCBF53F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34AC8D6-4023-495E-8CB1-A691D36B2A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762" y="257175"/>
            <a:ext cx="11515725" cy="6400800"/>
          </a:xfrm>
        </p:spPr>
      </p:pic>
    </p:spTree>
    <p:extLst>
      <p:ext uri="{BB962C8B-B14F-4D97-AF65-F5344CB8AC3E}">
        <p14:creationId xmlns:p14="http://schemas.microsoft.com/office/powerpoint/2010/main" val="2055448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F515E-108F-4F58-A89C-470EB2419DA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88C5922-B765-4EFD-8307-A572E9BE54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188" y="228600"/>
            <a:ext cx="11530012" cy="6429375"/>
          </a:xfrm>
        </p:spPr>
      </p:pic>
    </p:spTree>
    <p:extLst>
      <p:ext uri="{BB962C8B-B14F-4D97-AF65-F5344CB8AC3E}">
        <p14:creationId xmlns:p14="http://schemas.microsoft.com/office/powerpoint/2010/main" val="3436617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75464-FA76-4657-AE88-C60B7C7603C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463EFC9-1C3E-48F8-918C-E123AC5AC0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574" y="228600"/>
            <a:ext cx="11534775" cy="6434138"/>
          </a:xfrm>
        </p:spPr>
      </p:pic>
    </p:spTree>
    <p:extLst>
      <p:ext uri="{BB962C8B-B14F-4D97-AF65-F5344CB8AC3E}">
        <p14:creationId xmlns:p14="http://schemas.microsoft.com/office/powerpoint/2010/main" val="1895419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45D11-E292-466E-A0F9-14ED0E8803A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9C37AE1-29CC-40AB-9BBA-3BB85D84AF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581" y="242888"/>
            <a:ext cx="11272837" cy="6391275"/>
          </a:xfrm>
        </p:spPr>
      </p:pic>
    </p:spTree>
    <p:extLst>
      <p:ext uri="{BB962C8B-B14F-4D97-AF65-F5344CB8AC3E}">
        <p14:creationId xmlns:p14="http://schemas.microsoft.com/office/powerpoint/2010/main" val="3024656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5AD31-FD3B-4764-A6DD-9B230053483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10F937AB-5B48-46ED-B28F-4F60B6BD91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338" y="257175"/>
            <a:ext cx="11372850" cy="6357938"/>
          </a:xfrm>
        </p:spPr>
      </p:pic>
    </p:spTree>
    <p:extLst>
      <p:ext uri="{BB962C8B-B14F-4D97-AF65-F5344CB8AC3E}">
        <p14:creationId xmlns:p14="http://schemas.microsoft.com/office/powerpoint/2010/main" val="758250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D591F-0E25-4FBD-9B3C-C3622F6CC82D}"/>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CONCLUSION</a:t>
            </a:r>
          </a:p>
        </p:txBody>
      </p:sp>
      <p:sp>
        <p:nvSpPr>
          <p:cNvPr id="3" name="Content Placeholder 2">
            <a:extLst>
              <a:ext uri="{FF2B5EF4-FFF2-40B4-BE49-F238E27FC236}">
                <a16:creationId xmlns:a16="http://schemas.microsoft.com/office/drawing/2014/main" id="{FB50FF3B-7945-41A6-B3EB-9C6CC3E56958}"/>
              </a:ext>
            </a:extLst>
          </p:cNvPr>
          <p:cNvSpPr>
            <a:spLocks noGrp="1"/>
          </p:cNvSpPr>
          <p:nvPr>
            <p:ph idx="1"/>
          </p:nvPr>
        </p:nvSpPr>
        <p:spPr>
          <a:xfrm>
            <a:off x="838200" y="1557338"/>
            <a:ext cx="6534150" cy="4619625"/>
          </a:xfrm>
        </p:spPr>
        <p:txBody>
          <a:bodyPr/>
          <a:lstStyle/>
          <a:p>
            <a:pPr marL="0" indent="0">
              <a:buNone/>
            </a:pPr>
            <a:r>
              <a:rPr lang="en-US" b="1" i="0" dirty="0">
                <a:effectLst/>
                <a:latin typeface="Söhne"/>
              </a:rPr>
              <a:t>Convenience: Food ordering websites provide convenience to customers by allowing them to order food from the comfort of their homes or offices.</a:t>
            </a:r>
          </a:p>
          <a:p>
            <a:pPr marL="0" indent="0">
              <a:buNone/>
            </a:pPr>
            <a:endParaRPr lang="en-US" b="1" i="0" dirty="0">
              <a:effectLst/>
              <a:latin typeface="Söhne"/>
            </a:endParaRPr>
          </a:p>
          <a:p>
            <a:pPr marL="0" indent="0">
              <a:buNone/>
            </a:pPr>
            <a:r>
              <a:rPr lang="en-US" b="1" i="0" dirty="0">
                <a:effectLst/>
                <a:latin typeface="Söhne"/>
              </a:rPr>
              <a:t>Wide variety of choices: Food ordering websites provide a wide variety of food choices to customers. This allows customers to easily browse through the menu and select the dishes they want to order.</a:t>
            </a:r>
          </a:p>
          <a:p>
            <a:endParaRPr lang="en-US" b="1" dirty="0">
              <a:latin typeface="Söhne"/>
            </a:endParaRPr>
          </a:p>
          <a:p>
            <a:endParaRPr lang="en-US" b="1" i="0" dirty="0">
              <a:effectLst/>
              <a:latin typeface="Söhne"/>
            </a:endParaRPr>
          </a:p>
          <a:p>
            <a:endParaRPr lang="en-US" b="1" dirty="0">
              <a:latin typeface="Söhne"/>
            </a:endParaRPr>
          </a:p>
          <a:p>
            <a:endParaRPr lang="en-US" b="1" i="0" dirty="0">
              <a:effectLst/>
              <a:latin typeface="Söhne"/>
            </a:endParaRPr>
          </a:p>
          <a:p>
            <a:endParaRPr lang="en-US" b="1" dirty="0">
              <a:latin typeface="Söhne"/>
            </a:endParaRPr>
          </a:p>
          <a:p>
            <a:endParaRPr lang="en-US" b="1" i="0" dirty="0">
              <a:effectLst/>
              <a:latin typeface="Söhne"/>
            </a:endParaRPr>
          </a:p>
          <a:p>
            <a:endParaRPr lang="en-US" b="1" dirty="0">
              <a:latin typeface="Söhne"/>
            </a:endParaRPr>
          </a:p>
          <a:p>
            <a:endParaRPr lang="en-US" b="1" i="0" dirty="0">
              <a:effectLst/>
              <a:latin typeface="Söhne"/>
            </a:endParaRPr>
          </a:p>
          <a:p>
            <a:endParaRPr lang="en-US" b="1" dirty="0">
              <a:latin typeface="Söhne"/>
            </a:endParaRPr>
          </a:p>
          <a:p>
            <a:endParaRPr lang="en-US" b="1" i="0" dirty="0">
              <a:effectLst/>
              <a:latin typeface="Söhne"/>
            </a:endParaRPr>
          </a:p>
          <a:p>
            <a:endParaRPr lang="en-US" b="1" dirty="0">
              <a:latin typeface="Söhne"/>
            </a:endParaRPr>
          </a:p>
          <a:p>
            <a:endParaRPr lang="en-US" b="1" i="0" dirty="0">
              <a:effectLst/>
              <a:latin typeface="Söhne"/>
            </a:endParaRPr>
          </a:p>
          <a:p>
            <a:endParaRPr lang="en-US" b="1" dirty="0">
              <a:latin typeface="Söhne"/>
            </a:endParaRPr>
          </a:p>
          <a:p>
            <a:endParaRPr lang="en-US" b="1" i="0" dirty="0">
              <a:effectLst/>
              <a:latin typeface="Söhne"/>
            </a:endParaRPr>
          </a:p>
          <a:p>
            <a:endParaRPr lang="en-US" b="1" dirty="0">
              <a:latin typeface="Söhne"/>
            </a:endParaRPr>
          </a:p>
          <a:p>
            <a:endParaRPr lang="en-US" b="1" i="0" dirty="0">
              <a:effectLst/>
              <a:latin typeface="Söhne"/>
            </a:endParaRPr>
          </a:p>
          <a:p>
            <a:endParaRPr lang="en-US" b="1" dirty="0">
              <a:latin typeface="Söhne"/>
            </a:endParaRPr>
          </a:p>
          <a:p>
            <a:endParaRPr lang="en-US" b="1" i="0" dirty="0">
              <a:effectLst/>
              <a:latin typeface="Söhne"/>
            </a:endParaRPr>
          </a:p>
          <a:p>
            <a:endParaRPr lang="en-US" b="1" dirty="0">
              <a:latin typeface="Söhne"/>
            </a:endParaRPr>
          </a:p>
          <a:p>
            <a:endParaRPr lang="en-US" b="1" i="0" dirty="0">
              <a:effectLst/>
              <a:latin typeface="Söhne"/>
            </a:endParaRPr>
          </a:p>
          <a:p>
            <a:endParaRPr lang="en-US" b="1" dirty="0">
              <a:latin typeface="Söhne"/>
            </a:endParaRPr>
          </a:p>
          <a:p>
            <a:endParaRPr lang="en-US" b="1" i="0" dirty="0">
              <a:effectLst/>
              <a:latin typeface="Söhne"/>
            </a:endParaRPr>
          </a:p>
          <a:p>
            <a:endParaRPr lang="en-US" b="1" dirty="0">
              <a:latin typeface="Söhne"/>
            </a:endParaRPr>
          </a:p>
          <a:p>
            <a:endParaRPr lang="en-US" b="1" i="0" dirty="0">
              <a:effectLst/>
              <a:latin typeface="Söhne"/>
            </a:endParaRPr>
          </a:p>
          <a:p>
            <a:endParaRPr lang="en-US" b="1" dirty="0">
              <a:latin typeface="Söhne"/>
            </a:endParaRPr>
          </a:p>
          <a:p>
            <a:endParaRPr lang="en-US" b="1" i="0" dirty="0">
              <a:effectLst/>
              <a:latin typeface="Söhne"/>
            </a:endParaRPr>
          </a:p>
          <a:p>
            <a:endParaRPr lang="en-US" b="1" dirty="0">
              <a:latin typeface="Söhne"/>
            </a:endParaRPr>
          </a:p>
          <a:p>
            <a:endParaRPr lang="en-US" b="1" i="0" dirty="0">
              <a:effectLst/>
              <a:latin typeface="Söhne"/>
            </a:endParaRPr>
          </a:p>
          <a:p>
            <a:endParaRPr lang="en-US" b="1" dirty="0">
              <a:latin typeface="Söhne"/>
            </a:endParaRPr>
          </a:p>
          <a:p>
            <a:endParaRPr lang="en-US" b="1" i="0" dirty="0">
              <a:effectLst/>
              <a:latin typeface="Söhne"/>
            </a:endParaRPr>
          </a:p>
          <a:p>
            <a:endParaRPr lang="en-US" b="1" dirty="0">
              <a:latin typeface="Söhne"/>
            </a:endParaRPr>
          </a:p>
          <a:p>
            <a:endParaRPr lang="en-US" b="1" i="0" dirty="0">
              <a:effectLst/>
              <a:latin typeface="Söhne"/>
            </a:endParaRPr>
          </a:p>
          <a:p>
            <a:endParaRPr lang="en-US" b="1" dirty="0">
              <a:latin typeface="Söhne"/>
            </a:endParaRPr>
          </a:p>
          <a:p>
            <a:endParaRPr lang="en-US" b="1" i="0" dirty="0">
              <a:effectLst/>
              <a:latin typeface="Söhne"/>
            </a:endParaRPr>
          </a:p>
          <a:p>
            <a:endParaRPr lang="en-US" b="1" dirty="0">
              <a:latin typeface="Söhne"/>
            </a:endParaRPr>
          </a:p>
          <a:p>
            <a:endParaRPr lang="en-US" b="1" i="0" dirty="0">
              <a:effectLst/>
              <a:latin typeface="Söhne"/>
            </a:endParaRPr>
          </a:p>
          <a:p>
            <a:endParaRPr lang="en-US" b="1" dirty="0">
              <a:latin typeface="Söhne"/>
            </a:endParaRPr>
          </a:p>
          <a:p>
            <a:endParaRPr lang="en-US" b="1" i="0" dirty="0">
              <a:effectLst/>
              <a:latin typeface="Söhne"/>
            </a:endParaRPr>
          </a:p>
          <a:p>
            <a:endParaRPr lang="en-US" b="1" dirty="0">
              <a:latin typeface="Söhne"/>
            </a:endParaRPr>
          </a:p>
          <a:p>
            <a:endParaRPr lang="en-US" b="1" i="0" dirty="0">
              <a:effectLst/>
              <a:latin typeface="Söhne"/>
            </a:endParaRPr>
          </a:p>
          <a:p>
            <a:endParaRPr lang="en-US" b="1" dirty="0">
              <a:latin typeface="Söhne"/>
            </a:endParaRPr>
          </a:p>
          <a:p>
            <a:pPr marL="0" indent="0">
              <a:buNone/>
            </a:pPr>
            <a:endParaRPr lang="en-US" b="1" i="0" dirty="0">
              <a:effectLst/>
              <a:latin typeface="Söhne"/>
            </a:endParaRPr>
          </a:p>
          <a:p>
            <a:endParaRPr lang="en-US" b="1" i="0" dirty="0">
              <a:effectLst/>
              <a:latin typeface="Söhne"/>
            </a:endParaRPr>
          </a:p>
          <a:p>
            <a:endParaRPr lang="en-US" dirty="0"/>
          </a:p>
        </p:txBody>
      </p:sp>
      <p:pic>
        <p:nvPicPr>
          <p:cNvPr id="4" name="Content Placeholder 3">
            <a:extLst>
              <a:ext uri="{FF2B5EF4-FFF2-40B4-BE49-F238E27FC236}">
                <a16:creationId xmlns:a16="http://schemas.microsoft.com/office/drawing/2014/main" id="{005E7359-2DC4-4045-BF6B-0BF590997F75}"/>
              </a:ext>
            </a:extLst>
          </p:cNvPr>
          <p:cNvPicPr>
            <a:picLocks noChangeAspect="1"/>
          </p:cNvPicPr>
          <p:nvPr/>
        </p:nvPicPr>
        <p:blipFill rotWithShape="1">
          <a:blip r:embed="rId2"/>
          <a:srcRect l="12734" r="2932" b="-3"/>
          <a:stretch/>
        </p:blipFill>
        <p:spPr>
          <a:xfrm>
            <a:off x="7643813" y="0"/>
            <a:ext cx="4548187" cy="6858000"/>
          </a:xfrm>
          <a:prstGeom prst="rect">
            <a:avLst/>
          </a:prstGeom>
        </p:spPr>
      </p:pic>
    </p:spTree>
    <p:extLst>
      <p:ext uri="{BB962C8B-B14F-4D97-AF65-F5344CB8AC3E}">
        <p14:creationId xmlns:p14="http://schemas.microsoft.com/office/powerpoint/2010/main" val="288399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35BF-F3CD-4DE0-B87C-1C4DA179E12D}"/>
              </a:ext>
            </a:extLst>
          </p:cNvPr>
          <p:cNvSpPr>
            <a:spLocks noGrp="1"/>
          </p:cNvSpPr>
          <p:nvPr>
            <p:ph type="title"/>
          </p:nvPr>
        </p:nvSpPr>
        <p:spPr>
          <a:xfrm>
            <a:off x="838200" y="642937"/>
            <a:ext cx="6405563" cy="5386387"/>
          </a:xfrm>
        </p:spPr>
        <p:txBody>
          <a:bodyPr>
            <a:normAutofit/>
          </a:bodyPr>
          <a:lstStyle/>
          <a:p>
            <a:r>
              <a:rPr lang="en-US" sz="2800" b="1" i="0" dirty="0">
                <a:effectLst/>
                <a:latin typeface="Söhne"/>
              </a:rPr>
              <a:t>Time-saving: By ordering food online, customers can save time that they would have spent traveling to the restaurant, waiting in line to order, and waiting for the food to be prepared.</a:t>
            </a:r>
            <a:br>
              <a:rPr lang="en-US" sz="2800" b="1" i="0" dirty="0">
                <a:effectLst/>
                <a:latin typeface="Söhne"/>
              </a:rPr>
            </a:br>
            <a:br>
              <a:rPr lang="en-US" sz="2800" b="1" i="0" dirty="0">
                <a:effectLst/>
                <a:latin typeface="Söhne"/>
              </a:rPr>
            </a:br>
            <a:r>
              <a:rPr lang="en-US" sz="2800" b="1" i="0" dirty="0">
                <a:effectLst/>
                <a:latin typeface="Söhne"/>
              </a:rPr>
              <a:t>Efficient delivery: Food ordering websites have streamlined delivery systems that ensure that food is delivered to the customer's doorstep in a timely and efficient manner.</a:t>
            </a:r>
            <a:br>
              <a:rPr lang="en-US" sz="2800" b="1" i="0" dirty="0">
                <a:effectLst/>
                <a:latin typeface="Söhne"/>
              </a:rPr>
            </a:br>
            <a:br>
              <a:rPr lang="en-US" sz="2800" b="1" i="0" dirty="0">
                <a:effectLst/>
                <a:latin typeface="Söhne"/>
              </a:rPr>
            </a:br>
            <a:endParaRPr lang="en-US" sz="2800" b="1" dirty="0"/>
          </a:p>
        </p:txBody>
      </p:sp>
      <p:pic>
        <p:nvPicPr>
          <p:cNvPr id="4" name="Content Placeholder 3">
            <a:extLst>
              <a:ext uri="{FF2B5EF4-FFF2-40B4-BE49-F238E27FC236}">
                <a16:creationId xmlns:a16="http://schemas.microsoft.com/office/drawing/2014/main" id="{5243768F-3BD2-4515-AC41-16688E0AB03F}"/>
              </a:ext>
            </a:extLst>
          </p:cNvPr>
          <p:cNvPicPr>
            <a:picLocks noGrp="1" noChangeAspect="1"/>
          </p:cNvPicPr>
          <p:nvPr>
            <p:ph idx="1"/>
          </p:nvPr>
        </p:nvPicPr>
        <p:blipFill rotWithShape="1">
          <a:blip r:embed="rId2"/>
          <a:srcRect l="12734" r="2932" b="-3"/>
          <a:stretch/>
        </p:blipFill>
        <p:spPr>
          <a:xfrm>
            <a:off x="7615238" y="0"/>
            <a:ext cx="4576762" cy="6858000"/>
          </a:xfrm>
          <a:prstGeom prst="rect">
            <a:avLst/>
          </a:prstGeom>
        </p:spPr>
      </p:pic>
    </p:spTree>
    <p:extLst>
      <p:ext uri="{BB962C8B-B14F-4D97-AF65-F5344CB8AC3E}">
        <p14:creationId xmlns:p14="http://schemas.microsoft.com/office/powerpoint/2010/main" val="3931802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A959C-0D96-41F5-B6BE-23666074FD48}"/>
              </a:ext>
            </a:extLst>
          </p:cNvPr>
          <p:cNvSpPr>
            <a:spLocks noGrp="1"/>
          </p:cNvSpPr>
          <p:nvPr>
            <p:ph type="title"/>
          </p:nvPr>
        </p:nvSpPr>
        <p:spPr>
          <a:xfrm>
            <a:off x="1371599" y="1008062"/>
            <a:ext cx="10010775" cy="4064000"/>
          </a:xfrm>
        </p:spPr>
        <p:txBody>
          <a:bodyPr>
            <a:normAutofit/>
          </a:bodyPr>
          <a:lstStyle/>
          <a:p>
            <a:r>
              <a:rPr lang="en-US" sz="6600" b="1" dirty="0">
                <a:effectLst>
                  <a:outerShdw blurRad="38100" dist="38100" dir="2700000" algn="tl">
                    <a:srgbClr val="000000">
                      <a:alpha val="43137"/>
                    </a:srgbClr>
                  </a:outerShdw>
                </a:effectLst>
                <a:latin typeface="Arial Black" panose="020B0A04020102020204" pitchFamily="34" charset="0"/>
              </a:rPr>
              <a:t>THANKYOU</a:t>
            </a:r>
          </a:p>
        </p:txBody>
      </p:sp>
      <p:pic>
        <p:nvPicPr>
          <p:cNvPr id="4" name="Content Placeholder 3">
            <a:extLst>
              <a:ext uri="{FF2B5EF4-FFF2-40B4-BE49-F238E27FC236}">
                <a16:creationId xmlns:a16="http://schemas.microsoft.com/office/drawing/2014/main" id="{757E341E-0BAE-4DCE-9D2D-519EAF01DBB2}"/>
              </a:ext>
            </a:extLst>
          </p:cNvPr>
          <p:cNvPicPr>
            <a:picLocks noChangeAspect="1"/>
          </p:cNvPicPr>
          <p:nvPr/>
        </p:nvPicPr>
        <p:blipFill rotWithShape="1">
          <a:blip r:embed="rId2"/>
          <a:srcRect l="12734" r="2932" b="-3"/>
          <a:stretch/>
        </p:blipFill>
        <p:spPr>
          <a:xfrm>
            <a:off x="7643813" y="0"/>
            <a:ext cx="4548187" cy="6858000"/>
          </a:xfrm>
          <a:prstGeom prst="rect">
            <a:avLst/>
          </a:prstGeom>
        </p:spPr>
      </p:pic>
    </p:spTree>
    <p:extLst>
      <p:ext uri="{BB962C8B-B14F-4D97-AF65-F5344CB8AC3E}">
        <p14:creationId xmlns:p14="http://schemas.microsoft.com/office/powerpoint/2010/main" val="2793093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E129D-DECE-4BA2-93B9-8D1337A81B4C}"/>
              </a:ext>
            </a:extLst>
          </p:cNvPr>
          <p:cNvSpPr>
            <a:spLocks noGrp="1"/>
          </p:cNvSpPr>
          <p:nvPr>
            <p:ph type="title"/>
          </p:nvPr>
        </p:nvSpPr>
        <p:spPr>
          <a:xfrm>
            <a:off x="866775" y="407987"/>
            <a:ext cx="6046694" cy="5242299"/>
          </a:xfrm>
        </p:spPr>
        <p:txBody>
          <a:bodyPr>
            <a:normAutofit/>
          </a:bodyPr>
          <a:lstStyle/>
          <a:p>
            <a:pPr marR="0" lvl="0">
              <a:spcBef>
                <a:spcPts val="540"/>
              </a:spcBef>
              <a:spcAft>
                <a:spcPts val="0"/>
              </a:spcAft>
              <a:buClr>
                <a:srgbClr val="4D4955"/>
              </a:buClr>
              <a:buSzPts val="1800"/>
              <a:tabLst>
                <a:tab pos="444500" algn="l"/>
                <a:tab pos="445135" algn="l"/>
              </a:tabLst>
            </a:pPr>
            <a:r>
              <a:rPr lang="en-US" sz="4800"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CONTENT</a:t>
            </a:r>
            <a:br>
              <a:rPr lang="en-US" dirty="0"/>
            </a:br>
            <a:r>
              <a:rPr lang="en-US" sz="2800" dirty="0">
                <a:solidFill>
                  <a:srgbClr val="4D4955"/>
                </a:solidFill>
                <a:effectLst/>
                <a:latin typeface="Sitka Subheading Semibold" pitchFamily="2" charset="0"/>
                <a:ea typeface="Wingdings" panose="05000000000000000000" pitchFamily="2" charset="2"/>
                <a:cs typeface="Wingdings" panose="05000000000000000000" pitchFamily="2" charset="2"/>
              </a:rPr>
              <a:t>Introduction</a:t>
            </a:r>
            <a:br>
              <a:rPr lang="en-US" sz="2800" dirty="0">
                <a:effectLst/>
                <a:latin typeface="Sitka Subheading Semibold" pitchFamily="2" charset="0"/>
                <a:ea typeface="Wingdings" panose="05000000000000000000" pitchFamily="2" charset="2"/>
                <a:cs typeface="Wingdings" panose="05000000000000000000" pitchFamily="2" charset="2"/>
              </a:rPr>
            </a:br>
            <a:r>
              <a:rPr lang="en-US" sz="2800" dirty="0">
                <a:solidFill>
                  <a:srgbClr val="4D4955"/>
                </a:solidFill>
                <a:effectLst/>
                <a:latin typeface="Sitka Subheading Semibold" pitchFamily="2" charset="0"/>
                <a:ea typeface="Wingdings" panose="05000000000000000000" pitchFamily="2" charset="2"/>
                <a:cs typeface="Wingdings" panose="05000000000000000000" pitchFamily="2" charset="2"/>
              </a:rPr>
              <a:t>Problem</a:t>
            </a:r>
            <a:r>
              <a:rPr lang="en-US" sz="2800" spc="-20" dirty="0">
                <a:solidFill>
                  <a:srgbClr val="4D4955"/>
                </a:solidFill>
                <a:effectLst/>
                <a:latin typeface="Sitka Subheading Semibold" pitchFamily="2" charset="0"/>
                <a:ea typeface="Wingdings" panose="05000000000000000000" pitchFamily="2" charset="2"/>
                <a:cs typeface="Wingdings" panose="05000000000000000000" pitchFamily="2" charset="2"/>
              </a:rPr>
              <a:t> </a:t>
            </a:r>
            <a:r>
              <a:rPr lang="en-US" sz="2800" dirty="0">
                <a:solidFill>
                  <a:srgbClr val="4D4955"/>
                </a:solidFill>
                <a:effectLst/>
                <a:latin typeface="Sitka Subheading Semibold" pitchFamily="2" charset="0"/>
                <a:ea typeface="Wingdings" panose="05000000000000000000" pitchFamily="2" charset="2"/>
                <a:cs typeface="Wingdings" panose="05000000000000000000" pitchFamily="2" charset="2"/>
              </a:rPr>
              <a:t>Statement</a:t>
            </a:r>
            <a:br>
              <a:rPr lang="en-US" sz="2800" dirty="0">
                <a:effectLst/>
                <a:latin typeface="Sitka Subheading Semibold" pitchFamily="2" charset="0"/>
                <a:ea typeface="Wingdings" panose="05000000000000000000" pitchFamily="2" charset="2"/>
                <a:cs typeface="Wingdings" panose="05000000000000000000" pitchFamily="2" charset="2"/>
              </a:rPr>
            </a:br>
            <a:r>
              <a:rPr lang="en-US" sz="2800" dirty="0">
                <a:solidFill>
                  <a:srgbClr val="4D4955"/>
                </a:solidFill>
                <a:effectLst/>
                <a:latin typeface="Sitka Subheading Semibold" pitchFamily="2" charset="0"/>
                <a:ea typeface="Wingdings" panose="05000000000000000000" pitchFamily="2" charset="2"/>
                <a:cs typeface="Wingdings" panose="05000000000000000000" pitchFamily="2" charset="2"/>
              </a:rPr>
              <a:t>Objective</a:t>
            </a:r>
            <a:br>
              <a:rPr lang="en-US" sz="2800" dirty="0">
                <a:effectLst/>
                <a:latin typeface="Sitka Subheading Semibold" pitchFamily="2" charset="0"/>
                <a:ea typeface="Wingdings" panose="05000000000000000000" pitchFamily="2" charset="2"/>
                <a:cs typeface="Wingdings" panose="05000000000000000000" pitchFamily="2" charset="2"/>
              </a:rPr>
            </a:br>
            <a:r>
              <a:rPr lang="en-US" sz="2800" dirty="0">
                <a:solidFill>
                  <a:srgbClr val="4D4955"/>
                </a:solidFill>
                <a:effectLst/>
                <a:latin typeface="Sitka Subheading Semibold" pitchFamily="2" charset="0"/>
                <a:ea typeface="Wingdings" panose="05000000000000000000" pitchFamily="2" charset="2"/>
                <a:cs typeface="Wingdings" panose="05000000000000000000" pitchFamily="2" charset="2"/>
              </a:rPr>
              <a:t>Functionalities</a:t>
            </a:r>
            <a:br>
              <a:rPr lang="en-US" sz="2800" dirty="0">
                <a:effectLst/>
                <a:latin typeface="Sitka Subheading Semibold" pitchFamily="2" charset="0"/>
                <a:ea typeface="Wingdings" panose="05000000000000000000" pitchFamily="2" charset="2"/>
                <a:cs typeface="Wingdings" panose="05000000000000000000" pitchFamily="2" charset="2"/>
              </a:rPr>
            </a:br>
            <a:r>
              <a:rPr lang="en-US" sz="2800" dirty="0">
                <a:solidFill>
                  <a:srgbClr val="4D4955"/>
                </a:solidFill>
                <a:effectLst/>
                <a:latin typeface="Sitka Subheading Semibold" pitchFamily="2" charset="0"/>
                <a:ea typeface="Wingdings" panose="05000000000000000000" pitchFamily="2" charset="2"/>
                <a:cs typeface="Wingdings" panose="05000000000000000000" pitchFamily="2" charset="2"/>
              </a:rPr>
              <a:t>Screenshots</a:t>
            </a:r>
            <a:br>
              <a:rPr lang="en-US" sz="2800" dirty="0">
                <a:effectLst/>
                <a:latin typeface="Sitka Subheading Semibold" pitchFamily="2" charset="0"/>
                <a:ea typeface="Wingdings" panose="05000000000000000000" pitchFamily="2" charset="2"/>
                <a:cs typeface="Wingdings" panose="05000000000000000000" pitchFamily="2" charset="2"/>
              </a:rPr>
            </a:br>
            <a:r>
              <a:rPr lang="en-US" sz="2800" dirty="0">
                <a:solidFill>
                  <a:srgbClr val="4D4955"/>
                </a:solidFill>
                <a:effectLst/>
                <a:latin typeface="Sitka Subheading Semibold" pitchFamily="2" charset="0"/>
                <a:ea typeface="Wingdings" panose="05000000000000000000" pitchFamily="2" charset="2"/>
                <a:cs typeface="Wingdings" panose="05000000000000000000" pitchFamily="2" charset="2"/>
              </a:rPr>
              <a:t>Conclusion</a:t>
            </a:r>
            <a:br>
              <a:rPr lang="en-US" sz="1800" dirty="0">
                <a:effectLst/>
                <a:latin typeface="Sitka Subheading Semibold" pitchFamily="2" charset="0"/>
                <a:ea typeface="Wingdings" panose="05000000000000000000" pitchFamily="2" charset="2"/>
                <a:cs typeface="Wingdings" panose="05000000000000000000" pitchFamily="2" charset="2"/>
              </a:rPr>
            </a:br>
            <a:endParaRPr lang="en-US" dirty="0">
              <a:latin typeface="Sitka Subheading Semibold" pitchFamily="2" charset="0"/>
            </a:endParaRPr>
          </a:p>
        </p:txBody>
      </p:sp>
      <p:pic>
        <p:nvPicPr>
          <p:cNvPr id="4" name="Content Placeholder 3">
            <a:extLst>
              <a:ext uri="{FF2B5EF4-FFF2-40B4-BE49-F238E27FC236}">
                <a16:creationId xmlns:a16="http://schemas.microsoft.com/office/drawing/2014/main" id="{46420821-84FE-443A-94A5-8D4603FF4F64}"/>
              </a:ext>
            </a:extLst>
          </p:cNvPr>
          <p:cNvPicPr>
            <a:picLocks noGrp="1" noChangeAspect="1"/>
          </p:cNvPicPr>
          <p:nvPr>
            <p:ph idx="1"/>
          </p:nvPr>
        </p:nvPicPr>
        <p:blipFill rotWithShape="1">
          <a:blip r:embed="rId2"/>
          <a:srcRect l="12734" r="2932" b="-3"/>
          <a:stretch/>
        </p:blipFill>
        <p:spPr>
          <a:xfrm>
            <a:off x="7745507" y="0"/>
            <a:ext cx="4446494" cy="6858000"/>
          </a:xfrm>
          <a:prstGeom prst="rect">
            <a:avLst/>
          </a:prstGeom>
        </p:spPr>
      </p:pic>
    </p:spTree>
    <p:extLst>
      <p:ext uri="{BB962C8B-B14F-4D97-AF65-F5344CB8AC3E}">
        <p14:creationId xmlns:p14="http://schemas.microsoft.com/office/powerpoint/2010/main" val="202256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7DEB2-8416-4DDA-873A-B58FEBC76E3E}"/>
              </a:ext>
            </a:extLst>
          </p:cNvPr>
          <p:cNvSpPr>
            <a:spLocks noGrp="1"/>
          </p:cNvSpPr>
          <p:nvPr>
            <p:ph type="title"/>
          </p:nvPr>
        </p:nvSpPr>
        <p:spPr>
          <a:xfrm>
            <a:off x="838200" y="365125"/>
            <a:ext cx="6205538" cy="5678488"/>
          </a:xfrm>
        </p:spPr>
        <p:txBody>
          <a:bodyPr>
            <a:normAutofit fontScale="90000"/>
          </a:bodyPr>
          <a:lstStyle/>
          <a:p>
            <a:r>
              <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INTRODUCTION</a:t>
            </a:r>
            <a:br>
              <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r>
              <a:rPr lang="en-US" sz="2800" b="1" dirty="0">
                <a:latin typeface="Aharoni" panose="02010803020104030203" pitchFamily="2" charset="-79"/>
                <a:cs typeface="Aharoni" panose="02010803020104030203" pitchFamily="2" charset="-79"/>
              </a:rPr>
              <a:t>The food ordering website is an online platform that allows customers to order food from different restaurants and have it delivered to their doorstep. The website includes a login/register page for customers to create an account or log in with their existing credentials. Customers can browse and search for different dishes, add them to the cart, and see the total cost of their order, which is automatically updated as they add or remove items from their cart.</a:t>
            </a:r>
          </a:p>
        </p:txBody>
      </p:sp>
      <p:pic>
        <p:nvPicPr>
          <p:cNvPr id="4" name="Content Placeholder 3">
            <a:extLst>
              <a:ext uri="{FF2B5EF4-FFF2-40B4-BE49-F238E27FC236}">
                <a16:creationId xmlns:a16="http://schemas.microsoft.com/office/drawing/2014/main" id="{94691BB7-24D8-4778-B401-3C2054C4A991}"/>
              </a:ext>
            </a:extLst>
          </p:cNvPr>
          <p:cNvPicPr>
            <a:picLocks noGrp="1" noChangeAspect="1"/>
          </p:cNvPicPr>
          <p:nvPr>
            <p:ph idx="1"/>
          </p:nvPr>
        </p:nvPicPr>
        <p:blipFill rotWithShape="1">
          <a:blip r:embed="rId2"/>
          <a:srcRect l="12734" r="2932" b="-3"/>
          <a:stretch/>
        </p:blipFill>
        <p:spPr>
          <a:xfrm>
            <a:off x="7758113" y="-14288"/>
            <a:ext cx="4433888" cy="6858000"/>
          </a:xfrm>
          <a:prstGeom prst="rect">
            <a:avLst/>
          </a:prstGeom>
        </p:spPr>
      </p:pic>
    </p:spTree>
    <p:extLst>
      <p:ext uri="{BB962C8B-B14F-4D97-AF65-F5344CB8AC3E}">
        <p14:creationId xmlns:p14="http://schemas.microsoft.com/office/powerpoint/2010/main" val="1064567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42A8D-4B64-4FFA-B5E0-591A140C1CD4}"/>
              </a:ext>
            </a:extLst>
          </p:cNvPr>
          <p:cNvSpPr>
            <a:spLocks noGrp="1"/>
          </p:cNvSpPr>
          <p:nvPr>
            <p:ph type="title"/>
          </p:nvPr>
        </p:nvSpPr>
        <p:spPr>
          <a:xfrm>
            <a:off x="242888" y="365125"/>
            <a:ext cx="7400925" cy="5607050"/>
          </a:xfrm>
        </p:spPr>
        <p:txBody>
          <a:bodyPr/>
          <a:lstStyle/>
          <a:p>
            <a:r>
              <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PROBLEM STATEMENT</a:t>
            </a:r>
            <a:br>
              <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r>
              <a:rPr lang="en-US" sz="2800"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The online food  ordering system sets up  a food menu online and  customers  can  easily  place the  order  as  per  they  like. Also, the online customers  can easily  track their orders. </a:t>
            </a:r>
          </a:p>
        </p:txBody>
      </p:sp>
      <p:pic>
        <p:nvPicPr>
          <p:cNvPr id="4" name="Content Placeholder 3">
            <a:extLst>
              <a:ext uri="{FF2B5EF4-FFF2-40B4-BE49-F238E27FC236}">
                <a16:creationId xmlns:a16="http://schemas.microsoft.com/office/drawing/2014/main" id="{80E5F466-2829-4E25-9AE4-0B66C0348FBA}"/>
              </a:ext>
            </a:extLst>
          </p:cNvPr>
          <p:cNvPicPr>
            <a:picLocks noGrp="1" noChangeAspect="1"/>
          </p:cNvPicPr>
          <p:nvPr>
            <p:ph idx="1"/>
          </p:nvPr>
        </p:nvPicPr>
        <p:blipFill rotWithShape="1">
          <a:blip r:embed="rId2"/>
          <a:srcRect l="12734" r="2932" b="-3"/>
          <a:stretch/>
        </p:blipFill>
        <p:spPr>
          <a:xfrm>
            <a:off x="7643813" y="0"/>
            <a:ext cx="4548187" cy="6858000"/>
          </a:xfrm>
          <a:prstGeom prst="rect">
            <a:avLst/>
          </a:prstGeom>
        </p:spPr>
      </p:pic>
    </p:spTree>
    <p:extLst>
      <p:ext uri="{BB962C8B-B14F-4D97-AF65-F5344CB8AC3E}">
        <p14:creationId xmlns:p14="http://schemas.microsoft.com/office/powerpoint/2010/main" val="141920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F2E2C-F2EE-4894-BA4E-26F7FBBBDFBC}"/>
              </a:ext>
            </a:extLst>
          </p:cNvPr>
          <p:cNvSpPr>
            <a:spLocks noGrp="1"/>
          </p:cNvSpPr>
          <p:nvPr>
            <p:ph type="title"/>
          </p:nvPr>
        </p:nvSpPr>
        <p:spPr>
          <a:xfrm>
            <a:off x="838200" y="365125"/>
            <a:ext cx="6434138" cy="5092700"/>
          </a:xfrm>
        </p:spPr>
        <p:txBody>
          <a:bodyPr/>
          <a:lstStyle/>
          <a:p>
            <a:r>
              <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OBJECTIVE</a:t>
            </a:r>
            <a:br>
              <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br>
              <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r>
              <a:rPr lang="en-US" sz="2800" b="1" i="0" dirty="0">
                <a:effectLst/>
                <a:latin typeface="Söhne"/>
              </a:rPr>
              <a:t>The objective of a food ordering website is to provide a platform for customers to easily browse menus, place orders, and make payments. The website should offer a wide variety of food choices and allow customers to customize their orders</a:t>
            </a:r>
            <a:r>
              <a:rPr lang="en-US" b="0" i="0" dirty="0">
                <a:solidFill>
                  <a:srgbClr val="D1D5DB"/>
                </a:solidFill>
                <a:effectLst/>
                <a:latin typeface="Söhne"/>
              </a:rPr>
              <a:t>. </a:t>
            </a:r>
            <a:endPar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pic>
        <p:nvPicPr>
          <p:cNvPr id="4" name="Content Placeholder 3">
            <a:extLst>
              <a:ext uri="{FF2B5EF4-FFF2-40B4-BE49-F238E27FC236}">
                <a16:creationId xmlns:a16="http://schemas.microsoft.com/office/drawing/2014/main" id="{6AC1ACC7-FB44-42E3-AC21-FEDEAD69936F}"/>
              </a:ext>
            </a:extLst>
          </p:cNvPr>
          <p:cNvPicPr>
            <a:picLocks noGrp="1" noChangeAspect="1"/>
          </p:cNvPicPr>
          <p:nvPr>
            <p:ph idx="1"/>
          </p:nvPr>
        </p:nvPicPr>
        <p:blipFill rotWithShape="1">
          <a:blip r:embed="rId2"/>
          <a:srcRect l="12734" r="2932" b="-3"/>
          <a:stretch/>
        </p:blipFill>
        <p:spPr>
          <a:xfrm>
            <a:off x="7486650" y="0"/>
            <a:ext cx="4705350" cy="6858000"/>
          </a:xfrm>
          <a:prstGeom prst="rect">
            <a:avLst/>
          </a:prstGeom>
        </p:spPr>
      </p:pic>
    </p:spTree>
    <p:extLst>
      <p:ext uri="{BB962C8B-B14F-4D97-AF65-F5344CB8AC3E}">
        <p14:creationId xmlns:p14="http://schemas.microsoft.com/office/powerpoint/2010/main" val="1928725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F97FD-797E-4F9C-8F0F-14D1FAA1C57F}"/>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FUNCTIONALITIES</a:t>
            </a:r>
            <a:endParaRPr lang="en-US" dirty="0"/>
          </a:p>
        </p:txBody>
      </p:sp>
      <p:sp>
        <p:nvSpPr>
          <p:cNvPr id="3" name="Content Placeholder 2">
            <a:extLst>
              <a:ext uri="{FF2B5EF4-FFF2-40B4-BE49-F238E27FC236}">
                <a16:creationId xmlns:a16="http://schemas.microsoft.com/office/drawing/2014/main" id="{22D9205F-1075-4375-97B0-E64A93F8C029}"/>
              </a:ext>
            </a:extLst>
          </p:cNvPr>
          <p:cNvSpPr>
            <a:spLocks noGrp="1"/>
          </p:cNvSpPr>
          <p:nvPr>
            <p:ph idx="1"/>
          </p:nvPr>
        </p:nvSpPr>
        <p:spPr>
          <a:xfrm>
            <a:off x="838200" y="1825625"/>
            <a:ext cx="6662738" cy="4351338"/>
          </a:xfrm>
        </p:spPr>
        <p:txBody>
          <a:bodyPr/>
          <a:lstStyle/>
          <a:p>
            <a:r>
              <a:rPr lang="en-US" b="1" i="0" dirty="0">
                <a:effectLst/>
                <a:latin typeface="Söhne"/>
              </a:rPr>
              <a:t>Menu Display: The website displays the restaurant's menu in an easy-to-browse format, often with pictures and descriptions of each dish.</a:t>
            </a:r>
          </a:p>
          <a:p>
            <a:endParaRPr lang="en-US" dirty="0"/>
          </a:p>
          <a:p>
            <a:r>
              <a:rPr lang="en-US" b="1" i="0" dirty="0">
                <a:effectLst/>
                <a:latin typeface="Söhne"/>
              </a:rPr>
              <a:t>Search and Filter: Customers can search for specific dishes or filter the menu by dietary requirements or preferences</a:t>
            </a:r>
            <a:endParaRPr lang="en-US" b="1" dirty="0"/>
          </a:p>
          <a:p>
            <a:pPr marL="0" indent="0">
              <a:buNone/>
            </a:pPr>
            <a:endParaRPr lang="en-US" dirty="0"/>
          </a:p>
        </p:txBody>
      </p:sp>
      <p:pic>
        <p:nvPicPr>
          <p:cNvPr id="4" name="Content Placeholder 3">
            <a:extLst>
              <a:ext uri="{FF2B5EF4-FFF2-40B4-BE49-F238E27FC236}">
                <a16:creationId xmlns:a16="http://schemas.microsoft.com/office/drawing/2014/main" id="{16076980-81AC-4EFA-9911-F2D77D549DBB}"/>
              </a:ext>
            </a:extLst>
          </p:cNvPr>
          <p:cNvPicPr>
            <a:picLocks noChangeAspect="1"/>
          </p:cNvPicPr>
          <p:nvPr/>
        </p:nvPicPr>
        <p:blipFill rotWithShape="1">
          <a:blip r:embed="rId2"/>
          <a:srcRect l="12734" r="2932" b="-3"/>
          <a:stretch/>
        </p:blipFill>
        <p:spPr>
          <a:xfrm>
            <a:off x="7643813" y="0"/>
            <a:ext cx="4548187" cy="6858000"/>
          </a:xfrm>
          <a:prstGeom prst="rect">
            <a:avLst/>
          </a:prstGeom>
        </p:spPr>
      </p:pic>
    </p:spTree>
    <p:extLst>
      <p:ext uri="{BB962C8B-B14F-4D97-AF65-F5344CB8AC3E}">
        <p14:creationId xmlns:p14="http://schemas.microsoft.com/office/powerpoint/2010/main" val="2462897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435">
                                          <p:stCondLst>
                                            <p:cond delay="0"/>
                                          </p:stCondLst>
                                        </p:cTn>
                                        <p:tgtEl>
                                          <p:spTgt spid="2"/>
                                        </p:tgtEl>
                                      </p:cBhvr>
                                    </p:animEffect>
                                    <p:anim calcmode="lin" valueType="num">
                                      <p:cBhvr>
                                        <p:cTn id="8" dur="1367"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2"/>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2"/>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2"/>
                                        </p:tgtEl>
                                        <p:attrNameLst>
                                          <p:attrName>ppt_y</p:attrName>
                                        </p:attrNameLst>
                                      </p:cBhvr>
                                      <p:tavLst>
                                        <p:tav tm="0" fmla="#ppt_y-sin(pi*$)/81">
                                          <p:val>
                                            <p:fltVal val="0"/>
                                          </p:val>
                                        </p:tav>
                                        <p:tav tm="100000">
                                          <p:val>
                                            <p:fltVal val="1"/>
                                          </p:val>
                                        </p:tav>
                                      </p:tavLst>
                                    </p:anim>
                                    <p:animScale>
                                      <p:cBhvr>
                                        <p:cTn id="13" dur="20">
                                          <p:stCondLst>
                                            <p:cond delay="487"/>
                                          </p:stCondLst>
                                        </p:cTn>
                                        <p:tgtEl>
                                          <p:spTgt spid="2"/>
                                        </p:tgtEl>
                                      </p:cBhvr>
                                      <p:to x="100000" y="60000"/>
                                    </p:animScale>
                                    <p:animScale>
                                      <p:cBhvr>
                                        <p:cTn id="14" dur="124" decel="50000">
                                          <p:stCondLst>
                                            <p:cond delay="507"/>
                                          </p:stCondLst>
                                        </p:cTn>
                                        <p:tgtEl>
                                          <p:spTgt spid="2"/>
                                        </p:tgtEl>
                                      </p:cBhvr>
                                      <p:to x="100000" y="100000"/>
                                    </p:animScale>
                                    <p:animScale>
                                      <p:cBhvr>
                                        <p:cTn id="15" dur="20">
                                          <p:stCondLst>
                                            <p:cond delay="984"/>
                                          </p:stCondLst>
                                        </p:cTn>
                                        <p:tgtEl>
                                          <p:spTgt spid="2"/>
                                        </p:tgtEl>
                                      </p:cBhvr>
                                      <p:to x="100000" y="80000"/>
                                    </p:animScale>
                                    <p:animScale>
                                      <p:cBhvr>
                                        <p:cTn id="16" dur="124" decel="50000">
                                          <p:stCondLst>
                                            <p:cond delay="1004"/>
                                          </p:stCondLst>
                                        </p:cTn>
                                        <p:tgtEl>
                                          <p:spTgt spid="2"/>
                                        </p:tgtEl>
                                      </p:cBhvr>
                                      <p:to x="100000" y="100000"/>
                                    </p:animScale>
                                    <p:animScale>
                                      <p:cBhvr>
                                        <p:cTn id="17" dur="20">
                                          <p:stCondLst>
                                            <p:cond delay="1231"/>
                                          </p:stCondLst>
                                        </p:cTn>
                                        <p:tgtEl>
                                          <p:spTgt spid="2"/>
                                        </p:tgtEl>
                                      </p:cBhvr>
                                      <p:to x="100000" y="90000"/>
                                    </p:animScale>
                                    <p:animScale>
                                      <p:cBhvr>
                                        <p:cTn id="18" dur="124" decel="50000">
                                          <p:stCondLst>
                                            <p:cond delay="1251"/>
                                          </p:stCondLst>
                                        </p:cTn>
                                        <p:tgtEl>
                                          <p:spTgt spid="2"/>
                                        </p:tgtEl>
                                      </p:cBhvr>
                                      <p:to x="100000" y="100000"/>
                                    </p:animScale>
                                    <p:animScale>
                                      <p:cBhvr>
                                        <p:cTn id="19" dur="20">
                                          <p:stCondLst>
                                            <p:cond delay="1356"/>
                                          </p:stCondLst>
                                        </p:cTn>
                                        <p:tgtEl>
                                          <p:spTgt spid="2"/>
                                        </p:tgtEl>
                                      </p:cBhvr>
                                      <p:to x="100000" y="95000"/>
                                    </p:animScale>
                                    <p:animScale>
                                      <p:cBhvr>
                                        <p:cTn id="20" dur="124" decel="50000">
                                          <p:stCondLst>
                                            <p:cond delay="1376"/>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1FEE34-7018-4E05-A766-0FD0EBD33680}"/>
              </a:ext>
            </a:extLst>
          </p:cNvPr>
          <p:cNvSpPr>
            <a:spLocks noGrp="1"/>
          </p:cNvSpPr>
          <p:nvPr>
            <p:ph idx="1"/>
          </p:nvPr>
        </p:nvSpPr>
        <p:spPr>
          <a:xfrm>
            <a:off x="814388" y="671513"/>
            <a:ext cx="6672262" cy="5505450"/>
          </a:xfrm>
        </p:spPr>
        <p:txBody>
          <a:bodyPr>
            <a:normAutofit lnSpcReduction="10000"/>
          </a:bodyPr>
          <a:lstStyle/>
          <a:p>
            <a:r>
              <a:rPr lang="en-US" b="1" i="0" dirty="0">
                <a:effectLst/>
                <a:latin typeface="Söhne"/>
              </a:rPr>
              <a:t>Order Placement: Customers can select the dishes they want to order and add them to their cart.</a:t>
            </a:r>
          </a:p>
          <a:p>
            <a:endParaRPr lang="en-US" dirty="0"/>
          </a:p>
          <a:p>
            <a:r>
              <a:rPr lang="en-US" b="1" i="0" dirty="0">
                <a:effectLst/>
                <a:latin typeface="Söhne"/>
              </a:rPr>
              <a:t>Payment Processing: Customers can securely enter their payment information and complete the transaction through the website.</a:t>
            </a:r>
          </a:p>
          <a:p>
            <a:endParaRPr lang="en-US" dirty="0"/>
          </a:p>
          <a:p>
            <a:r>
              <a:rPr lang="en-US" b="1" i="0" dirty="0">
                <a:effectLst/>
                <a:latin typeface="Söhne"/>
              </a:rPr>
              <a:t>Customer Reviews: The website displays customer reviews and ratings for each restaurant, helping customers make informed decisions.</a:t>
            </a:r>
          </a:p>
          <a:p>
            <a:endParaRPr lang="en-US" dirty="0"/>
          </a:p>
        </p:txBody>
      </p:sp>
      <p:pic>
        <p:nvPicPr>
          <p:cNvPr id="4" name="Content Placeholder 3">
            <a:extLst>
              <a:ext uri="{FF2B5EF4-FFF2-40B4-BE49-F238E27FC236}">
                <a16:creationId xmlns:a16="http://schemas.microsoft.com/office/drawing/2014/main" id="{250F03B5-65B6-4874-8D18-C4840692082A}"/>
              </a:ext>
            </a:extLst>
          </p:cNvPr>
          <p:cNvPicPr>
            <a:picLocks noChangeAspect="1"/>
          </p:cNvPicPr>
          <p:nvPr/>
        </p:nvPicPr>
        <p:blipFill rotWithShape="1">
          <a:blip r:embed="rId2"/>
          <a:srcRect l="12734" r="2932" b="-3"/>
          <a:stretch/>
        </p:blipFill>
        <p:spPr>
          <a:xfrm>
            <a:off x="7643813" y="0"/>
            <a:ext cx="4548187" cy="6858000"/>
          </a:xfrm>
          <a:prstGeom prst="rect">
            <a:avLst/>
          </a:prstGeom>
        </p:spPr>
      </p:pic>
    </p:spTree>
    <p:extLst>
      <p:ext uri="{BB962C8B-B14F-4D97-AF65-F5344CB8AC3E}">
        <p14:creationId xmlns:p14="http://schemas.microsoft.com/office/powerpoint/2010/main" val="401902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78E0E-8269-44F5-9F63-21BDAF7790B4}"/>
              </a:ext>
            </a:extLst>
          </p:cNvPr>
          <p:cNvSpPr>
            <a:spLocks noGrp="1"/>
          </p:cNvSpPr>
          <p:nvPr>
            <p:ph type="title"/>
          </p:nvPr>
        </p:nvSpPr>
        <p:spPr>
          <a:xfrm>
            <a:off x="623887" y="107950"/>
            <a:ext cx="10515600" cy="1325563"/>
          </a:xfrm>
        </p:spPr>
        <p:txBody>
          <a:bodyPr/>
          <a:lstStyle/>
          <a:p>
            <a:r>
              <a:rPr lang="en-US" sz="4400" b="1" dirty="0">
                <a:effectLst>
                  <a:outerShdw blurRad="38100" dist="38100" dir="2700000" algn="tl">
                    <a:srgbClr val="000000">
                      <a:alpha val="43137"/>
                    </a:srgbClr>
                  </a:outerShdw>
                </a:effectLst>
                <a:latin typeface="Aharoni" panose="02010803020104030203" pitchFamily="2" charset="-79"/>
                <a:ea typeface="Wingdings" panose="05000000000000000000" pitchFamily="2" charset="2"/>
                <a:cs typeface="Aharoni" panose="02010803020104030203" pitchFamily="2" charset="-79"/>
              </a:rPr>
              <a:t>Screenshots</a:t>
            </a:r>
            <a:endPar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pic>
        <p:nvPicPr>
          <p:cNvPr id="6" name="Content Placeholder 5">
            <a:extLst>
              <a:ext uri="{FF2B5EF4-FFF2-40B4-BE49-F238E27FC236}">
                <a16:creationId xmlns:a16="http://schemas.microsoft.com/office/drawing/2014/main" id="{61A7DC3D-ACA6-43A8-8457-F641ACFD3C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8675" y="1171575"/>
            <a:ext cx="10310812" cy="5443538"/>
          </a:xfrm>
        </p:spPr>
      </p:pic>
    </p:spTree>
    <p:extLst>
      <p:ext uri="{BB962C8B-B14F-4D97-AF65-F5344CB8AC3E}">
        <p14:creationId xmlns:p14="http://schemas.microsoft.com/office/powerpoint/2010/main" val="312621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F9F1E3B-AC5C-4102-A73E-D08B91FB62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2963" y="300038"/>
            <a:ext cx="10615611" cy="6272830"/>
          </a:xfrm>
        </p:spPr>
      </p:pic>
    </p:spTree>
    <p:extLst>
      <p:ext uri="{BB962C8B-B14F-4D97-AF65-F5344CB8AC3E}">
        <p14:creationId xmlns:p14="http://schemas.microsoft.com/office/powerpoint/2010/main" val="2728210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435</Words>
  <Application>Microsoft Office PowerPoint</Application>
  <PresentationFormat>Widescreen</PresentationFormat>
  <Paragraphs>66</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Aharoni</vt:lpstr>
      <vt:lpstr>Arial</vt:lpstr>
      <vt:lpstr>Arial Black</vt:lpstr>
      <vt:lpstr>Calibri</vt:lpstr>
      <vt:lpstr>Calibri Light</vt:lpstr>
      <vt:lpstr>Sitka Subheading Semibold</vt:lpstr>
      <vt:lpstr>Söhne</vt:lpstr>
      <vt:lpstr>Times New Roman</vt:lpstr>
      <vt:lpstr>Office Theme</vt:lpstr>
      <vt:lpstr>FOOD ORDERING WEBSITE</vt:lpstr>
      <vt:lpstr>CONTENT Introduction Problem Statement Objective Functionalities Screenshots Conclusion </vt:lpstr>
      <vt:lpstr>INTRODUCTION The food ordering website is an online platform that allows customers to order food from different restaurants and have it delivered to their doorstep. The website includes a login/register page for customers to create an account or log in with their existing credentials. Customers can browse and search for different dishes, add them to the cart, and see the total cost of their order, which is automatically updated as they add or remove items from their cart.</vt:lpstr>
      <vt:lpstr>PROBLEM STATEMENT The online food  ordering system sets up  a food menu online and  customers  can  easily  place the  order  as  per  they  like. Also, the online customers  can easily  track their orders. </vt:lpstr>
      <vt:lpstr>OBJECTIVE  The objective of a food ordering website is to provide a platform for customers to easily browse menus, place orders, and make payments. The website should offer a wide variety of food choices and allow customers to customize their orders. </vt:lpstr>
      <vt:lpstr>FUNCTIONALITIES</vt:lpstr>
      <vt:lpstr>PowerPoint Presentation</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Time-saving: By ordering food online, customers can save time that they would have spent traveling to the restaurant, waiting in line to order, and waiting for the food to be prepared.  Efficient delivery: Food ordering websites have streamlined delivery systems that ensure that food is delivered to the customer's doorstep in a timely and efficient manner.  </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ORDERING WEBSITE</dc:title>
  <dc:creator>shipra Agrawal</dc:creator>
  <cp:lastModifiedBy>shipra Agrawal</cp:lastModifiedBy>
  <cp:revision>2</cp:revision>
  <dcterms:created xsi:type="dcterms:W3CDTF">2023-04-26T19:45:36Z</dcterms:created>
  <dcterms:modified xsi:type="dcterms:W3CDTF">2023-04-26T21:37:39Z</dcterms:modified>
</cp:coreProperties>
</file>