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45A42-8C0C-45AF-B7BB-B106EDDABF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Annual Revenue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687A4B-8FA1-4376-BB22-0EF1F68420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Consolidated Messenger</a:t>
            </a:r>
          </a:p>
          <a:p>
            <a:r>
              <a:rPr lang="en-US" dirty="0"/>
              <a:t>FY2021</a:t>
            </a:r>
          </a:p>
        </p:txBody>
      </p:sp>
    </p:spTree>
    <p:extLst>
      <p:ext uri="{BB962C8B-B14F-4D97-AF65-F5344CB8AC3E}">
        <p14:creationId xmlns:p14="http://schemas.microsoft.com/office/powerpoint/2010/main" val="2833712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878C7-C1E6-4BBF-A530-F87642F43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Revenue by Category</a:t>
            </a:r>
          </a:p>
        </p:txBody>
      </p:sp>
    </p:spTree>
    <p:extLst>
      <p:ext uri="{BB962C8B-B14F-4D97-AF65-F5344CB8AC3E}">
        <p14:creationId xmlns:p14="http://schemas.microsoft.com/office/powerpoint/2010/main" val="79707929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</TotalTime>
  <Words>9</Words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Trebuchet MS</vt:lpstr>
      <vt:lpstr>Berlin</vt:lpstr>
      <vt:lpstr>Annual Revenue Summary</vt:lpstr>
      <vt:lpstr>Revenue by Category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2021-08-12T05:45:12Z</dcterms:created>
  <dcterms:modified xsi:type="dcterms:W3CDTF">2021-08-12T05:46:34Z</dcterms:modified>
</cp:coreProperties>
</file>