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1664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</TotalTime>
  <Words>0</Words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2021-08-12T05:45:12Z</dcterms:created>
  <dcterms:modified xsi:type="dcterms:W3CDTF">2021-08-12T05:47:10Z</dcterms:modified>
</cp:coreProperties>
</file>