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646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B7878-F1AE-44D2-B899-A2285163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FF53E0-4493-4CE8-9872-A6A1DEB4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E1F13A-B21D-4ED6-95CF-7F1B215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AF4A1-16D6-4DB8-9E7B-D43A264E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CB5F73-20F7-488B-88D7-59B1AFB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71BB1-127F-4ECB-B769-1842380B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37DE96-AB95-4B88-A684-933D8D65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8C0452-8A62-438E-A72B-925C4B3C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40EF19-9E76-4226-9CE4-80AA673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2F4783-5C22-4B9A-B101-1393C3C4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2716276-427C-4E27-A24D-E564E0114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5E20D9-6957-4D2A-B870-45933810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D507BB-1245-4D5A-98E2-6DAC7050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4FDA9E-69C1-4A65-8420-4BC7EAE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491EDD-368F-45C3-9F4D-8E90550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94152-751A-47BD-9223-0EA16F16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7ACE2F-96E1-419A-BA33-56A33CF6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4264E2-E303-466F-8219-9957548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4120A3-8912-4BC1-BB46-12CFFD8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53DCE7-9B54-4E95-8812-0682BB4F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0686F-18CD-4774-B520-927FEFC9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FDE34B-1938-401C-965A-C6C46403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E6895-7C21-4AE4-AF4E-06950850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88DDC8-4248-402A-A4E5-CAEFD7A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E8B18E-0E52-4A3E-8929-E9CB41C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C9A022-EF2A-4FF7-B62D-6F2BB155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2AE74C-60A5-4F15-9116-42F45AEB2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DB9499-C9E3-41DC-9904-413B6729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38E698-39D2-4F33-81C3-8B46334B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63C842-0C44-427D-8D3A-3C7A6674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2197D9-72CD-471E-A86A-D44E6D70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07F73F-C7AB-4494-BFDA-803FB0C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2EDF4E-D4A7-46B8-9478-84E5969D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F68739-66C6-4960-B939-18DE734B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74F638-3E60-49A7-B6D9-980AE205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8327AF-93A2-42DF-AB48-4929B055F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7B31C31-1777-4E67-B800-A59CD680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9F2CC82-8B5A-4EEE-AF10-2BD3B40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8775CE-C1CC-47C7-9E4E-72CB869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4EAB2-B9CF-42E2-ACF3-8FDB4C38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6C335E-8B15-44D9-8A8D-FA5A0434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15EDA4-C08C-4935-A196-502436A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BD3B2B-5641-4328-865C-FE05AD70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DAF5F0C-F9E8-4948-B699-12DC03F5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3A42DEF-6054-4878-B754-F0FB08E8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3C1948-493A-4956-B7F2-621FEB9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4D14A-F44A-4DEC-B506-30A0067F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BC421D-AAF5-4886-8036-877815B9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44F3CE-0FA1-4AE5-B5A0-93DF3D79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C147D-C8E0-4FFB-8DDE-320FE5EA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99E306-EC30-4C3A-B785-7CC1664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8A3069-6779-4AD4-9512-55BE149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3D47E-3A82-4A1E-B9D1-AF66E98A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4E2F972-990A-4B3D-BC5F-FA039596F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4CB28E-8302-4ADA-943D-BB6F1DFC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7F47C2-00DE-40C3-8970-FCDD0934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D08573-CFBF-4CFF-9373-DB6801D7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A9DBC-11BB-4158-B954-2FDCB42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99DAD3-6B9F-49A1-9B74-6308DB6B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054AF9-B620-4383-9492-D63E8AA1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576213-EAE5-4B01-8519-B6A0E2EA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7048-ECB7-4A25-A6B7-E90AD00B02BD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1A95AD-4A36-4683-BB79-FF2E42A3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D5986B-95FC-446B-9326-3F265F31E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5441-AAD2-4F71-A6FE-325F87B21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DF56D7-8F45-4CFE-B8D1-E1CFD6BA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2748838"/>
            <a:ext cx="6105194" cy="682079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 lot of problems are faced during the manual work of bus pass system. So, we are developing a real time project useful for commuters which reduce the problem of the current paper based bus ticket system.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A43AB-CB31-4290-9259-19DD5AE2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379455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Picture 6" descr="C:\Users\hp1\Desktop\20190328_113816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5160" y="4727448"/>
            <a:ext cx="3319272" cy="161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 descr="Image result for bus tick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352" y="4497418"/>
            <a:ext cx="1453896" cy="202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4663440" y="5330952"/>
            <a:ext cx="2011680" cy="34747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DA52D-FAE1-4292-8AC3-396FEF97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1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91216D-7018-4E22-8101-322093D2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262" y="1204202"/>
            <a:ext cx="5306084" cy="523063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 smtClean="0"/>
              <a:t>   </a:t>
            </a:r>
            <a:r>
              <a:rPr lang="en-US" sz="2000" dirty="0" smtClean="0"/>
              <a:t>We have developed a real time project useful for commuters by implementing RFID Card System. RFID Reader will scan the card with a particular Card UID, which is unique to every card. </a:t>
            </a:r>
          </a:p>
          <a:p>
            <a:pPr>
              <a:buNone/>
            </a:pPr>
            <a:r>
              <a:rPr lang="en-US" sz="2000" dirty="0" smtClean="0"/>
              <a:t>    The card on scanning has the following functions to operate:</a:t>
            </a:r>
          </a:p>
          <a:p>
            <a:pPr lvl="1"/>
            <a:r>
              <a:rPr lang="en-US" sz="2000" dirty="0" smtClean="0"/>
              <a:t>A. Recharge</a:t>
            </a:r>
          </a:p>
          <a:p>
            <a:pPr lvl="1"/>
            <a:r>
              <a:rPr lang="en-US" sz="2000" dirty="0" smtClean="0"/>
              <a:t>B. Pay ticket price</a:t>
            </a:r>
          </a:p>
          <a:p>
            <a:pPr lvl="1"/>
            <a:r>
              <a:rPr lang="en-US" sz="2000" dirty="0" smtClean="0"/>
              <a:t>C. Balance</a:t>
            </a:r>
          </a:p>
          <a:p>
            <a:pPr lvl="1"/>
            <a:r>
              <a:rPr lang="en-US" sz="2000" dirty="0" smtClean="0"/>
              <a:t>D. Empty Card</a:t>
            </a:r>
          </a:p>
          <a:p>
            <a:pPr>
              <a:buNone/>
            </a:pPr>
            <a:r>
              <a:rPr lang="en-US" sz="2000" dirty="0" smtClean="0"/>
              <a:t>    Which will be executed by pressing the keys on the keypad.</a:t>
            </a:r>
          </a:p>
        </p:txBody>
      </p:sp>
    </p:spTree>
    <p:extLst>
      <p:ext uri="{BB962C8B-B14F-4D97-AF65-F5344CB8AC3E}">
        <p14:creationId xmlns:p14="http://schemas.microsoft.com/office/powerpoint/2010/main" val="14542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01A08F-5C6B-4B97-982C-94BEE495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3198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735E83-0871-46AE-AD1E-ACB52CE9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52" y="2081326"/>
            <a:ext cx="6105194" cy="682079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Microcontroller used for the programming (C++) on ARDUINO IDE is the ARDUINO UNO.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-US" sz="1800" u="sng" dirty="0" smtClean="0">
                <a:solidFill>
                  <a:schemeClr val="bg1"/>
                </a:solidFill>
              </a:rPr>
              <a:t>HARDWARE USED: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ARDUINO UNO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USB CABLE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RFID CARD READER/WRITER 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RFID CARD/TAG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4X4 MATRIX KEYPAD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BREADBOARD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CONNECTING WIRES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DA52D-FAE1-4292-8AC3-396FEF97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1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 smtClean="0">
                <a:solidFill>
                  <a:srgbClr val="FFFFFF"/>
                </a:solidFill>
              </a:rPr>
              <a:t>Progress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91216D-7018-4E22-8101-322093D2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18" y="1268210"/>
            <a:ext cx="6006938" cy="5230634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We have completed the entire hardware assembly of the bus ticket system on the breadboard using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UNO, with all its connections with the RFID Card Reader/Writer (for scanning the RFID card/tag) and the 4x4 matrix keyboard (to take input).</a:t>
            </a:r>
          </a:p>
          <a:p>
            <a:r>
              <a:rPr lang="en-US" sz="2000" dirty="0" smtClean="0"/>
              <a:t>We have added the following functions: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NZ" sz="1400" dirty="0" smtClean="0"/>
              <a:t>(According to the key to be pressed on the keyboard)</a:t>
            </a:r>
            <a:endParaRPr lang="en-US" sz="1400" dirty="0" smtClean="0"/>
          </a:p>
          <a:p>
            <a:r>
              <a:rPr lang="en-US" sz="2000" dirty="0" smtClean="0"/>
              <a:t>A. Recharge</a:t>
            </a:r>
          </a:p>
          <a:p>
            <a:r>
              <a:rPr lang="en-US" sz="2000" dirty="0" smtClean="0"/>
              <a:t>B. Pay ticket price</a:t>
            </a:r>
          </a:p>
          <a:p>
            <a:r>
              <a:rPr lang="en-US" sz="2000" dirty="0" smtClean="0"/>
              <a:t>C. Balance</a:t>
            </a:r>
          </a:p>
          <a:p>
            <a:r>
              <a:rPr lang="en-US" sz="2000" dirty="0" smtClean="0"/>
              <a:t>D. Empty Card</a:t>
            </a:r>
          </a:p>
          <a:p>
            <a:pPr>
              <a:buNone/>
            </a:pPr>
            <a:r>
              <a:rPr lang="en-US" sz="2000" dirty="0" smtClean="0"/>
              <a:t>    On scanning the RFID card, any function (A,B,C or D) can be chosen and is executed via pressing the keys on the keypad.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2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1\Desktop\20191002_1247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29" y="88227"/>
            <a:ext cx="3891820" cy="218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Users\hp1\Desktop\20191002_1249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433" y="122629"/>
            <a:ext cx="4014271" cy="2258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C:\Users\hp1\Desktop\20191002_125028.jpg"/>
          <p:cNvPicPr>
            <a:picLocks noChangeAspect="1" noChangeArrowheads="1"/>
          </p:cNvPicPr>
          <p:nvPr/>
        </p:nvPicPr>
        <p:blipFill>
          <a:blip r:embed="rId4" cstate="print"/>
          <a:srcRect l="10362" r="45774" b="18578"/>
          <a:stretch>
            <a:fillRect/>
          </a:stretch>
        </p:blipFill>
        <p:spPr bwMode="auto">
          <a:xfrm>
            <a:off x="983420" y="2582912"/>
            <a:ext cx="3631712" cy="3792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3" name="Picture 5" descr="C:\Users\hp1\Desktop\20191002_125212.jpg"/>
          <p:cNvPicPr>
            <a:picLocks noChangeAspect="1" noChangeArrowheads="1"/>
          </p:cNvPicPr>
          <p:nvPr/>
        </p:nvPicPr>
        <p:blipFill>
          <a:blip r:embed="rId5" cstate="print"/>
          <a:srcRect l="3936" t="1521" r="43841" b="23965"/>
          <a:stretch>
            <a:fillRect/>
          </a:stretch>
        </p:blipFill>
        <p:spPr bwMode="auto">
          <a:xfrm>
            <a:off x="5702059" y="2708703"/>
            <a:ext cx="4342211" cy="348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6159" y="2277381"/>
            <a:ext cx="3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u="sng" dirty="0" smtClean="0"/>
              <a:t>HARDWARE ASSEMBLY WITH RFID CARD AND RFID TAG</a:t>
            </a:r>
            <a:endParaRPr lang="en-US" sz="12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702060" y="2380897"/>
            <a:ext cx="398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u="sng" dirty="0" smtClean="0"/>
              <a:t>SCANNING THE RFID CARD WITH THE RFID SCANNER</a:t>
            </a:r>
            <a:endParaRPr lang="en-US" sz="1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74785" y="6374931"/>
            <a:ext cx="357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u="sng" dirty="0" smtClean="0"/>
              <a:t>RECHARGING THE CARD WITH SOME AMOUNT (PRESSING THE KEY A ON THE KEYPAD)</a:t>
            </a:r>
            <a:endParaRPr lang="en-US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702060" y="6193779"/>
            <a:ext cx="435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u="sng" dirty="0" smtClean="0"/>
              <a:t>PAYING THE TICKET PRICE FROM THE CARD ACCORDING TO THE CHOSEN BUS ROUTE</a:t>
            </a:r>
          </a:p>
          <a:p>
            <a:pPr algn="ctr"/>
            <a:r>
              <a:rPr lang="en-NZ" sz="1200" b="1" u="sng" dirty="0" smtClean="0"/>
              <a:t>(PRESSING THE KEY B ON THE KEYPAD)</a:t>
            </a:r>
            <a:endParaRPr lang="en-US" sz="1200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3804F-DA33-4882-9B81-911DB6DC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7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Impact of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3912" y="1581776"/>
            <a:ext cx="5385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We are digitizing the bus ticket system.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chaos of carrying cash is being solved.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problem of responsibility of handling the ticket is being solved.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NZ" sz="2000" dirty="0" smtClean="0"/>
              <a:t>All transactions (recharge, payment, etc.) are carried out from the card itself.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Thus, reducing the problem of the current paper based bus ticket system.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NZ" sz="2000" dirty="0" smtClean="0"/>
              <a:t>It’s like your very own “wallet” but, in the form of a card.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67013A-0AD5-492E-8279-61004C57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920" y="3165498"/>
            <a:ext cx="6105194" cy="68207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/>
            <a:r>
              <a:rPr lang="en-NZ" sz="8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possibility of loss/theft of the card.</a:t>
            </a:r>
          </a:p>
          <a:p>
            <a:pPr marL="0" indent="0"/>
            <a:endParaRPr lang="en-NZ" sz="80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lang="en-NZ" sz="8000" dirty="0" smtClean="0">
                <a:solidFill>
                  <a:srgbClr val="FFFFFF"/>
                </a:solidFill>
              </a:rPr>
              <a:t>New card to be issued in that case.</a:t>
            </a:r>
          </a:p>
          <a:p>
            <a:pPr marL="0" indent="0"/>
            <a:endParaRPr lang="en-NZ" sz="80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lang="en-NZ" sz="8000" dirty="0" smtClean="0">
                <a:solidFill>
                  <a:srgbClr val="FFFFFF"/>
                </a:solidFill>
              </a:rPr>
              <a:t>The possibility of exchange of cards.</a:t>
            </a:r>
          </a:p>
          <a:p>
            <a:pPr marL="0" indent="0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29584-85C9-485F-8F74-9F6314C5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836655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Bottlenecks</a:t>
            </a:r>
          </a:p>
        </p:txBody>
      </p:sp>
    </p:spTree>
    <p:extLst>
      <p:ext uri="{BB962C8B-B14F-4D97-AF65-F5344CB8AC3E}">
        <p14:creationId xmlns:p14="http://schemas.microsoft.com/office/powerpoint/2010/main" val="312134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423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</vt:lpstr>
      <vt:lpstr>Solution</vt:lpstr>
      <vt:lpstr>Tech Stack</vt:lpstr>
      <vt:lpstr>Progress</vt:lpstr>
      <vt:lpstr>PowerPoint Presentation</vt:lpstr>
      <vt:lpstr>Impact of solution</vt:lpstr>
      <vt:lpstr>Bottlenecks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</dc:title>
  <dc:creator>Paplu</dc:creator>
  <cp:lastModifiedBy>shivam goyal</cp:lastModifiedBy>
  <cp:revision>44</cp:revision>
  <dcterms:created xsi:type="dcterms:W3CDTF">2019-09-18T07:16:19Z</dcterms:created>
  <dcterms:modified xsi:type="dcterms:W3CDTF">2019-10-16T17:09:32Z</dcterms:modified>
</cp:coreProperties>
</file>