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44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74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7167-2593-40D8-BC44-41E7B2AE94A1}" type="datetimeFigureOut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602" y="10576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RESTAURANT MANAGEMENT SYSTEM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Made By:</a:t>
            </a:r>
          </a:p>
          <a:p>
            <a:r>
              <a:rPr lang="en-US" dirty="0" smtClean="0"/>
              <a:t>Atharva Mokashi- 43474</a:t>
            </a:r>
          </a:p>
          <a:p>
            <a:r>
              <a:rPr lang="en-US" dirty="0" smtClean="0"/>
              <a:t>Rohit Nayab- 43524</a:t>
            </a:r>
          </a:p>
          <a:p>
            <a:r>
              <a:rPr lang="en-US" dirty="0" smtClean="0"/>
              <a:t>Sunil Nemane- 43530</a:t>
            </a:r>
          </a:p>
          <a:p>
            <a:r>
              <a:rPr lang="en-US" dirty="0" smtClean="0"/>
              <a:t>Sumedh Mhetre- 43654</a:t>
            </a:r>
          </a:p>
        </p:txBody>
      </p:sp>
    </p:spTree>
    <p:extLst>
      <p:ext uri="{BB962C8B-B14F-4D97-AF65-F5344CB8AC3E}">
        <p14:creationId xmlns:p14="http://schemas.microsoft.com/office/powerpoint/2010/main" val="260647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4674475"/>
          </a:xfrm>
        </p:spPr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Order management</a:t>
            </a:r>
          </a:p>
          <a:p>
            <a:r>
              <a:rPr lang="en-US" dirty="0" smtClean="0"/>
              <a:t>Bill payment</a:t>
            </a:r>
          </a:p>
          <a:p>
            <a:r>
              <a:rPr lang="en-US" dirty="0" smtClean="0"/>
              <a:t>Can give ratings and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615" y="22027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CHEF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3085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4674475"/>
          </a:xfrm>
        </p:spPr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Order management</a:t>
            </a:r>
          </a:p>
          <a:p>
            <a:r>
              <a:rPr lang="en-US" dirty="0" smtClean="0"/>
              <a:t>Inventory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5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08" y="227814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WAITER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411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646195"/>
          </a:xfrm>
        </p:spPr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Table management</a:t>
            </a:r>
          </a:p>
          <a:p>
            <a:r>
              <a:rPr lang="en-US" dirty="0" smtClean="0"/>
              <a:t>Total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9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82" y="261751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SUPPLIER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204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00899"/>
            <a:ext cx="8596668" cy="4740463"/>
          </a:xfrm>
        </p:spPr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Inventory management</a:t>
            </a:r>
          </a:p>
          <a:p>
            <a:r>
              <a:rPr lang="en-US" dirty="0" smtClean="0"/>
              <a:t>Can supply better alternatives and mention their advantages.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4485" y="1503663"/>
            <a:ext cx="8596668" cy="182658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036056" y="270507"/>
            <a:ext cx="5458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435"/>
            <a:ext cx="8596668" cy="4551927"/>
          </a:xfrm>
        </p:spPr>
        <p:txBody>
          <a:bodyPr/>
          <a:lstStyle/>
          <a:p>
            <a:r>
              <a:rPr lang="en-US" dirty="0" smtClean="0"/>
              <a:t>Managing a restaurant in a traditional way is inconvenient and a time consuming process. To avoid this a system has been developed for managing the daily activities of a restaurant with more ease.</a:t>
            </a:r>
          </a:p>
          <a:p>
            <a:r>
              <a:rPr lang="en-US" dirty="0" smtClean="0"/>
              <a:t>This system </a:t>
            </a:r>
            <a:r>
              <a:rPr lang="en-US" dirty="0" smtClean="0"/>
              <a:t>will </a:t>
            </a:r>
            <a:r>
              <a:rPr lang="en-US" dirty="0" smtClean="0"/>
              <a:t>help owner manage a restaurant by tracking table reservations, inventory management, orders and tracking revenue and salaries of other employees.</a:t>
            </a:r>
            <a:endParaRPr lang="en-US" dirty="0" smtClean="0"/>
          </a:p>
          <a:p>
            <a:r>
              <a:rPr lang="en-US" dirty="0" smtClean="0"/>
              <a:t>User/customer after successful signup can reserve a table and also place order according to their requirements.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6396"/>
          </a:xfrm>
        </p:spPr>
        <p:txBody>
          <a:bodyPr/>
          <a:lstStyle/>
          <a:p>
            <a:r>
              <a:rPr lang="en-US" dirty="0" smtClean="0"/>
              <a:t>Technologies and Softwares used-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For Front end: ReactJS</a:t>
            </a:r>
          </a:p>
          <a:p>
            <a:r>
              <a:rPr lang="en-US" dirty="0" smtClean="0"/>
              <a:t>For Back end: Springboot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/>
          <a:lstStyle/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Spring Tool Suite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7" y="3739298"/>
            <a:ext cx="1639964" cy="860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29" y="3739298"/>
            <a:ext cx="805208" cy="805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3739298"/>
            <a:ext cx="805208" cy="805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71" y="3832283"/>
            <a:ext cx="1356615" cy="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3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people associated: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</a:t>
            </a:r>
          </a:p>
          <a:p>
            <a:r>
              <a:rPr lang="en-US" dirty="0" smtClean="0"/>
              <a:t>Manager</a:t>
            </a:r>
          </a:p>
          <a:p>
            <a:r>
              <a:rPr lang="en-US" dirty="0" smtClean="0"/>
              <a:t>Waiter</a:t>
            </a:r>
          </a:p>
          <a:p>
            <a:r>
              <a:rPr lang="en-US" dirty="0" smtClean="0"/>
              <a:t>Chef</a:t>
            </a:r>
          </a:p>
          <a:p>
            <a:r>
              <a:rPr lang="en-US" dirty="0" smtClean="0"/>
              <a:t>Customer</a:t>
            </a:r>
          </a:p>
          <a:p>
            <a:r>
              <a:rPr lang="en-US" dirty="0" smtClean="0"/>
              <a:t>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7907" y="259865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OWNER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73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301"/>
            <a:ext cx="8596668" cy="4599061"/>
          </a:xfrm>
        </p:spPr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Menu Management</a:t>
            </a:r>
          </a:p>
          <a:p>
            <a:r>
              <a:rPr lang="en-US" dirty="0" smtClean="0"/>
              <a:t>Payment management</a:t>
            </a:r>
          </a:p>
          <a:p>
            <a:r>
              <a:rPr lang="en-US" dirty="0" smtClean="0"/>
              <a:t>Revenue Tracking</a:t>
            </a:r>
          </a:p>
          <a:p>
            <a:r>
              <a:rPr lang="en-US" dirty="0" smtClean="0"/>
              <a:t>Total Analysis</a:t>
            </a:r>
          </a:p>
        </p:txBody>
      </p:sp>
    </p:spTree>
    <p:extLst>
      <p:ext uri="{BB962C8B-B14F-4D97-AF65-F5344CB8AC3E}">
        <p14:creationId xmlns:p14="http://schemas.microsoft.com/office/powerpoint/2010/main" val="263949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8162" y="24949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MANAGER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519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581"/>
            <a:ext cx="8596668" cy="4570781"/>
          </a:xfrm>
        </p:spPr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Order management</a:t>
            </a:r>
          </a:p>
          <a:p>
            <a:r>
              <a:rPr lang="en-US" dirty="0" smtClean="0"/>
              <a:t>Inventory management</a:t>
            </a:r>
          </a:p>
          <a:p>
            <a:r>
              <a:rPr lang="en-US" dirty="0" smtClean="0"/>
              <a:t>Bill Payments</a:t>
            </a:r>
          </a:p>
          <a:p>
            <a:r>
              <a:rPr lang="en-US" dirty="0" smtClean="0"/>
              <a:t>Total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8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602" y="23158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CUSTOMER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64126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1085</TotalTime>
  <Words>209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RESTAURANT MANAGEMENT SYSTEM</vt:lpstr>
      <vt:lpstr>Description</vt:lpstr>
      <vt:lpstr>Technologies and Softwares used-</vt:lpstr>
      <vt:lpstr>Main people associated:</vt:lpstr>
      <vt:lpstr>OWNER</vt:lpstr>
      <vt:lpstr>Main Features </vt:lpstr>
      <vt:lpstr>MANAGER</vt:lpstr>
      <vt:lpstr>Main features</vt:lpstr>
      <vt:lpstr>CUSTOMER</vt:lpstr>
      <vt:lpstr>Main Features</vt:lpstr>
      <vt:lpstr>CHEF</vt:lpstr>
      <vt:lpstr>Main features</vt:lpstr>
      <vt:lpstr>WAITER</vt:lpstr>
      <vt:lpstr>Main features</vt:lpstr>
      <vt:lpstr>SUPPLIER</vt:lpstr>
      <vt:lpstr>Main features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sumedhm98@outlook.com</dc:creator>
  <cp:lastModifiedBy>sumedhm98@outlook.com</cp:lastModifiedBy>
  <cp:revision>22</cp:revision>
  <dcterms:created xsi:type="dcterms:W3CDTF">2021-03-12T17:11:02Z</dcterms:created>
  <dcterms:modified xsi:type="dcterms:W3CDTF">2021-03-19T03:10:51Z</dcterms:modified>
</cp:coreProperties>
</file>