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82" r:id="rId4"/>
    <p:sldId id="259" r:id="rId5"/>
    <p:sldId id="283" r:id="rId6"/>
    <p:sldId id="284" r:id="rId7"/>
    <p:sldId id="257" r:id="rId8"/>
    <p:sldId id="285" r:id="rId9"/>
    <p:sldId id="263" r:id="rId10"/>
    <p:sldId id="271" r:id="rId11"/>
  </p:sldIdLst>
  <p:sldSz cx="9144000" cy="5143500" type="screen16x9"/>
  <p:notesSz cx="6858000" cy="9144000"/>
  <p:embeddedFontLst>
    <p:embeddedFont>
      <p:font typeface="Didact Gothic" panose="020B0604020202020204" charset="0"/>
      <p:regular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Aldrich" panose="020B0604020202020204" charset="0"/>
      <p:regular r:id="rId18"/>
    </p:embeddedFont>
    <p:embeddedFont>
      <p:font typeface="PT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C213BC-A823-4C2E-8478-1903AC96EFA8}">
  <a:tblStyle styleId="{73C213BC-A823-4C2E-8478-1903AC96E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4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674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72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43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12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03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56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69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67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fa85cf4fd_0_4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fa85cf4fd_0_4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1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6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Aldrich" panose="020B0604020202020204" charset="0"/>
                <a:ea typeface="Century Gothic"/>
                <a:cs typeface="Century Gothic"/>
                <a:sym typeface="Century Gothic"/>
              </a:rPr>
              <a:t>Shivam Gehani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5"/>
                </a:solidFill>
                <a:latin typeface="Aldrich" panose="020B0604020202020204" charset="0"/>
                <a:ea typeface="Century Gothic"/>
                <a:cs typeface="Century Gothic"/>
                <a:sym typeface="Century Gothic"/>
              </a:rPr>
              <a:t>Nabeel Ahmed</a:t>
            </a:r>
            <a:endParaRPr sz="2000" dirty="0">
              <a:solidFill>
                <a:schemeClr val="accent5"/>
              </a:solidFill>
              <a:latin typeface="Aldrich" panose="020B060402020202020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Bank Management System</a:t>
            </a:r>
            <a:endParaRPr sz="3400" dirty="0"/>
          </a:p>
        </p:txBody>
      </p: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62" y="363858"/>
            <a:ext cx="1624827" cy="1015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16" y="493160"/>
            <a:ext cx="1226378" cy="88621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THANKS!</a:t>
            </a:r>
            <a:endParaRPr dirty="0"/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4266601" y="3120405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Manual System</a:t>
            </a:r>
            <a:endParaRPr dirty="0"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 Backup Planning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3005663" y="3537875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Error Possibility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GOALS AND OBJECTIVES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270363" y="2904996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 Login</a:t>
            </a:r>
            <a:endParaRPr dirty="0"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Account Creation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1009425" y="3322466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D/W/C Money</a:t>
            </a:r>
            <a:endParaRPr dirty="0"/>
          </a:p>
        </p:txBody>
      </p:sp>
      <p:sp>
        <p:nvSpPr>
          <p:cNvPr id="9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6213927" y="2925196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0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4952989" y="3342666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Back-up Record</a:t>
            </a:r>
            <a:endParaRPr dirty="0"/>
          </a:p>
        </p:txBody>
      </p:sp>
      <p:sp>
        <p:nvSpPr>
          <p:cNvPr id="11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4266601" y="3835769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2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3005663" y="4253239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Debit/Credit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9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813548" y="583849"/>
            <a:ext cx="5511232" cy="7142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PROPOSED METHODOLOGY</a:t>
            </a:r>
            <a:endParaRPr sz="28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6"/>
          <a:stretch/>
        </p:blipFill>
        <p:spPr>
          <a:xfrm>
            <a:off x="1813548" y="1600087"/>
            <a:ext cx="5511232" cy="2914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MAJOR OUTCOMES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4266601" y="3120405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Digital Account</a:t>
            </a:r>
            <a:endParaRPr dirty="0"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Backup Planning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3005662" y="3537875"/>
            <a:ext cx="3405411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More Precis</a:t>
            </a:r>
            <a:r>
              <a:rPr lang="en-US" dirty="0" smtClean="0"/>
              <a:t>e and Accurate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5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IMPLEMENTATION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4266601" y="3120405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GUI by Coding</a:t>
            </a:r>
            <a:endParaRPr dirty="0"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MS Access (Database)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3005663" y="3537875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Exception Handling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1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629933" y="10950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SCREENSHOTS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599"/>
            <a:ext cx="3339101" cy="4149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01" y="993599"/>
            <a:ext cx="3326852" cy="4149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52" y="993599"/>
            <a:ext cx="2478047" cy="4149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629933" y="10950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SCREENSHOTS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209"/>
            <a:ext cx="2844981" cy="4383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81" y="3055646"/>
            <a:ext cx="6299019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81" y="682209"/>
            <a:ext cx="3419855" cy="2373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95" y="682210"/>
            <a:ext cx="2804845" cy="2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4"/>
          <p:cNvSpPr/>
          <p:nvPr/>
        </p:nvSpPr>
        <p:spPr>
          <a:xfrm>
            <a:off x="-583155" y="6088800"/>
            <a:ext cx="10653209" cy="159065"/>
          </a:xfrm>
          <a:custGeom>
            <a:avLst/>
            <a:gdLst/>
            <a:ahLst/>
            <a:cxnLst/>
            <a:rect l="l" t="t" r="r" b="b"/>
            <a:pathLst>
              <a:path w="273857" h="4089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 txBox="1">
            <a:spLocks noGrp="1"/>
          </p:cNvSpPr>
          <p:nvPr>
            <p:ph type="subTitle" idx="1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“</a:t>
            </a:r>
            <a:r>
              <a:rPr lang="en-US" b="1" dirty="0" smtClean="0"/>
              <a:t>Everybody </a:t>
            </a:r>
            <a:r>
              <a:rPr lang="en-US" b="1" dirty="0"/>
              <a:t>in this country should learn how to program because it teaches you how to </a:t>
            </a:r>
            <a:r>
              <a:rPr lang="en-US" b="1" dirty="0" smtClean="0"/>
              <a:t>think.”</a:t>
            </a:r>
            <a:endParaRPr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" dirty="0" smtClean="0"/>
              <a:t>STEVE JOBS</a:t>
            </a:r>
            <a:endParaRPr dirty="0"/>
          </a:p>
        </p:txBody>
      </p:sp>
      <p:grpSp>
        <p:nvGrpSpPr>
          <p:cNvPr id="788" name="Google Shape;788;p34"/>
          <p:cNvGrpSpPr/>
          <p:nvPr/>
        </p:nvGrpSpPr>
        <p:grpSpPr>
          <a:xfrm flipH="1">
            <a:off x="4355906" y="3680366"/>
            <a:ext cx="432486" cy="575340"/>
            <a:chOff x="3600400" y="2783875"/>
            <a:chExt cx="402275" cy="535100"/>
          </a:xfrm>
        </p:grpSpPr>
        <p:sp>
          <p:nvSpPr>
            <p:cNvPr id="789" name="Google Shape;789;p34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4"/>
          <p:cNvGrpSpPr/>
          <p:nvPr/>
        </p:nvGrpSpPr>
        <p:grpSpPr>
          <a:xfrm rot="132037" flipH="1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797" name="Google Shape;797;p3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0" name="Google Shape;800;p3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4"/>
          <p:cNvGrpSpPr/>
          <p:nvPr/>
        </p:nvGrpSpPr>
        <p:grpSpPr>
          <a:xfrm rot="-10569166" flipH="1">
            <a:off x="299793" y="1362645"/>
            <a:ext cx="1386005" cy="2705399"/>
            <a:chOff x="409722" y="228600"/>
            <a:chExt cx="1385931" cy="2705253"/>
          </a:xfrm>
        </p:grpSpPr>
        <p:grpSp>
          <p:nvGrpSpPr>
            <p:cNvPr id="802" name="Google Shape;802;p3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03" name="Google Shape;803;p3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3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92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Didact Gothic</vt:lpstr>
      <vt:lpstr>Arial</vt:lpstr>
      <vt:lpstr>Century Gothic</vt:lpstr>
      <vt:lpstr>Aldrich</vt:lpstr>
      <vt:lpstr>PT Sans</vt:lpstr>
      <vt:lpstr>Virtual Slides for Education Day by Slidesgo</vt:lpstr>
      <vt:lpstr>Bank Management System</vt:lpstr>
      <vt:lpstr>PROBLEM STATEMENT</vt:lpstr>
      <vt:lpstr>PROJECT GOALS AND OBJECTIVES</vt:lpstr>
      <vt:lpstr>PROPOSED METHODOLOGY</vt:lpstr>
      <vt:lpstr>MAJOR OUTCOMES</vt:lpstr>
      <vt:lpstr>PROJECT IMPLEMENTATION</vt:lpstr>
      <vt:lpstr>SCREENSHOTS</vt:lpstr>
      <vt:lpstr>SCREENSHOTS</vt:lpstr>
      <vt:lpstr>—STEVE JOBS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cp:lastModifiedBy>Microsoft account</cp:lastModifiedBy>
  <cp:revision>13</cp:revision>
  <dcterms:modified xsi:type="dcterms:W3CDTF">2022-02-03T10:31:33Z</dcterms:modified>
</cp:coreProperties>
</file>