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96" r:id="rId4"/>
    <p:sldId id="297" r:id="rId5"/>
    <p:sldId id="259" r:id="rId6"/>
    <p:sldId id="298" r:id="rId7"/>
    <p:sldId id="299" r:id="rId8"/>
    <p:sldId id="300" r:id="rId9"/>
    <p:sldId id="279" r:id="rId10"/>
  </p:sldIdLst>
  <p:sldSz cx="9144000" cy="5143500" type="screen16x9"/>
  <p:notesSz cx="6858000" cy="9144000"/>
  <p:embeddedFontLst>
    <p:embeddedFont>
      <p:font typeface="Merriweather" panose="020B0604020202020204" charset="0"/>
      <p:regular r:id="rId12"/>
      <p:bold r:id="rId13"/>
      <p:italic r:id="rId14"/>
      <p:boldItalic r:id="rId15"/>
    </p:embeddedFont>
    <p:embeddedFont>
      <p:font typeface="Amatic SC" panose="020B0604020202020204" charset="-79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210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24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18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80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55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6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450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89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761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27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7" name="Google Shape;1057;p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6"/>
          <p:cNvSpPr txBox="1">
            <a:spLocks noGrp="1"/>
          </p:cNvSpPr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9" name="Google Shape;1059;p6"/>
          <p:cNvSpPr txBox="1">
            <a:spLocks noGrp="1"/>
          </p:cNvSpPr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60" name="Google Shape;1060;p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132585" y="1232899"/>
            <a:ext cx="6757967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6">
                    <a:lumMod val="50000"/>
                  </a:schemeClr>
                </a:solidFill>
              </a:rPr>
              <a:t>Bank Management System</a:t>
            </a: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" sz="3600" dirty="0" smtClean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n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" sz="4800" b="1" dirty="0" smtClean="0">
                <a:solidFill>
                  <a:schemeClr val="accent6">
                    <a:lumMod val="50000"/>
                  </a:schemeClr>
                </a:solidFill>
              </a:rPr>
              <a:t>Nabeel Ahmed, Shivam Gehani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2754269" y="1029232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Introduction</a:t>
            </a:r>
            <a:endParaRPr sz="32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2754269" y="2146388"/>
            <a:ext cx="298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Banking System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Services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Digital Account</a:t>
            </a:r>
            <a:endParaRPr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2765341" y="1080602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 Statement</a:t>
            </a:r>
            <a:endParaRPr sz="32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2765341" y="2043646"/>
            <a:ext cx="298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Manual System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No Backup planning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sz="16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Error possibility</a:t>
            </a:r>
            <a:endParaRPr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7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2888631" y="99289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Project Goals/Objectives</a:t>
            </a:r>
            <a:endParaRPr sz="32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2888631" y="1807340"/>
            <a:ext cx="3049832" cy="2497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Admin Login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-US" sz="16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 Creation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D/W/C Money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Backup Planning</a:t>
            </a:r>
            <a:endParaRPr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92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684571" y="415301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Proposed Methodology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5"/>
          <a:stretch/>
        </p:blipFill>
        <p:spPr>
          <a:xfrm>
            <a:off x="2114553" y="1758580"/>
            <a:ext cx="4914844" cy="338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2960550" y="936764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Major Outcomes</a:t>
            </a:r>
            <a:endParaRPr sz="32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2960550" y="1910082"/>
            <a:ext cx="417999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Access account anytime anywhere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Assure Security and Privacy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Transaction Record</a:t>
            </a:r>
            <a:endParaRPr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201685" y="566258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Project Timeline</a:t>
            </a:r>
            <a:endParaRPr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584" y="1726058"/>
            <a:ext cx="6734000" cy="34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>
            <a:spLocks noGrp="1"/>
          </p:cNvSpPr>
          <p:nvPr>
            <p:ph type="title"/>
          </p:nvPr>
        </p:nvSpPr>
        <p:spPr>
          <a:xfrm>
            <a:off x="3114662" y="936764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Conclusion</a:t>
            </a:r>
            <a:endParaRPr sz="3200" dirty="0"/>
          </a:p>
        </p:txBody>
      </p:sp>
      <p:sp>
        <p:nvSpPr>
          <p:cNvPr id="1898" name="Google Shape;1898;p14"/>
          <p:cNvSpPr txBox="1"/>
          <p:nvPr/>
        </p:nvSpPr>
        <p:spPr>
          <a:xfrm>
            <a:off x="3114662" y="1879260"/>
            <a:ext cx="417999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User Friendly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Basic Financial Transaction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2C3E50"/>
                </a:solidFill>
                <a:latin typeface="Merriweather"/>
                <a:ea typeface="Merriweather"/>
                <a:cs typeface="Merriweather"/>
                <a:sym typeface="Merriweather"/>
              </a:rPr>
              <a:t>Records Maintaining</a:t>
            </a:r>
            <a:endParaRPr sz="1600" dirty="0">
              <a:solidFill>
                <a:srgbClr val="2C3E5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00" name="Google Shape;1900;p1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0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6"/>
          <p:cNvSpPr txBox="1">
            <a:spLocks noGrp="1"/>
          </p:cNvSpPr>
          <p:nvPr>
            <p:ph type="ctrTitle" idx="4294967295"/>
          </p:nvPr>
        </p:nvSpPr>
        <p:spPr>
          <a:xfrm>
            <a:off x="1550864" y="2101363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lt1"/>
                </a:solidFill>
              </a:rPr>
              <a:t>Thanks!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45" name="Google Shape;2145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Merriweather</vt:lpstr>
      <vt:lpstr>Arial</vt:lpstr>
      <vt:lpstr>Wingdings</vt:lpstr>
      <vt:lpstr>Amatic SC</vt:lpstr>
      <vt:lpstr>Nathaniel template</vt:lpstr>
      <vt:lpstr>Bank Management System By Nabeel Ahmed, Shivam Gehani</vt:lpstr>
      <vt:lpstr>Introduction</vt:lpstr>
      <vt:lpstr>Problem Statement</vt:lpstr>
      <vt:lpstr>Project Goals/Objectives</vt:lpstr>
      <vt:lpstr>Proposed Methodology</vt:lpstr>
      <vt:lpstr>Major Outcomes</vt:lpstr>
      <vt:lpstr>Project Timeline</vt:lpstr>
      <vt:lpstr>Conclusion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 By Nabeel Ahmed, Shivam Gehani</dc:title>
  <cp:lastModifiedBy>Microsoft account</cp:lastModifiedBy>
  <cp:revision>4</cp:revision>
  <dcterms:modified xsi:type="dcterms:W3CDTF">2021-12-24T08:17:58Z</dcterms:modified>
</cp:coreProperties>
</file>