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286" r:id="rId3"/>
    <p:sldId id="288" r:id="rId4"/>
    <p:sldId id="289" r:id="rId5"/>
    <p:sldId id="290" r:id="rId6"/>
    <p:sldId id="291" r:id="rId7"/>
    <p:sldId id="293" r:id="rId8"/>
    <p:sldId id="29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97BCFB-9C54-494F-A630-0040FB6D44BC}">
          <p14:sldIdLst>
            <p14:sldId id="285"/>
            <p14:sldId id="286"/>
            <p14:sldId id="288"/>
          </p14:sldIdLst>
        </p14:section>
        <p14:section name="Untitled Section" id="{80223E8C-A7F1-4CD3-8993-9E06FE50084A}">
          <p14:sldIdLst>
            <p14:sldId id="289"/>
            <p14:sldId id="290"/>
            <p14:sldId id="291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7" autoAdjust="0"/>
    <p:restoredTop sz="94660"/>
  </p:normalViewPr>
  <p:slideViewPr>
    <p:cSldViewPr>
      <p:cViewPr varScale="1">
        <p:scale>
          <a:sx n="96" d="100"/>
          <a:sy n="96" d="100"/>
        </p:scale>
        <p:origin x="167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5A147-45A0-4E24-A70E-B1471DA3FD7B}" type="doc">
      <dgm:prSet loTypeId="urn:microsoft.com/office/officeart/2005/8/layout/process5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D5F6BCA3-8043-42A8-B0AB-849856B05BCE}">
      <dgm:prSet phldrT="[Text]" custT="1"/>
      <dgm:spPr/>
      <dgm:t>
        <a:bodyPr/>
        <a:lstStyle/>
        <a:p>
          <a:pPr>
            <a:buNone/>
          </a:pPr>
          <a:r>
            <a:rPr lang="en-IN" sz="1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 &amp; Preprocessing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5343B4-5057-400A-A4EF-E806BF7281FF}" type="parTrans" cxnId="{D8B89E42-AF93-47AC-9CBE-4357E0F9C866}">
      <dgm:prSet/>
      <dgm:spPr/>
      <dgm:t>
        <a:bodyPr/>
        <a:lstStyle/>
        <a:p>
          <a:endParaRPr lang="en-IN"/>
        </a:p>
      </dgm:t>
    </dgm:pt>
    <dgm:pt modelId="{D2A7C824-F8DC-4359-A9A2-05425526439C}" type="sibTrans" cxnId="{D8B89E42-AF93-47AC-9CBE-4357E0F9C866}">
      <dgm:prSet/>
      <dgm:spPr/>
      <dgm:t>
        <a:bodyPr/>
        <a:lstStyle/>
        <a:p>
          <a:endParaRPr lang="en-IN"/>
        </a:p>
      </dgm:t>
    </dgm:pt>
    <dgm:pt modelId="{E7C2DB25-1F02-4748-8DA8-47506CFDD390}">
      <dgm:prSet phldrT="[Text]"/>
      <dgm:spPr/>
      <dgm:t>
        <a:bodyPr/>
        <a:lstStyle/>
        <a:p>
          <a:pPr>
            <a:buNone/>
          </a:pPr>
          <a:r>
            <a:rPr lang="en-IN" b="0" i="0" dirty="0"/>
            <a:t>Exploratory Data Analysis - EDA</a:t>
          </a:r>
          <a:endParaRPr lang="en-IN" dirty="0"/>
        </a:p>
      </dgm:t>
    </dgm:pt>
    <dgm:pt modelId="{560D6457-8625-4F81-858B-1928B945AE65}" type="parTrans" cxnId="{571F58FF-71C8-4737-8C09-B53AC9447302}">
      <dgm:prSet/>
      <dgm:spPr/>
      <dgm:t>
        <a:bodyPr/>
        <a:lstStyle/>
        <a:p>
          <a:endParaRPr lang="en-IN"/>
        </a:p>
      </dgm:t>
    </dgm:pt>
    <dgm:pt modelId="{15371BCF-18D8-4CA6-A657-FD6BEB1235BA}" type="sibTrans" cxnId="{571F58FF-71C8-4737-8C09-B53AC9447302}">
      <dgm:prSet/>
      <dgm:spPr/>
      <dgm:t>
        <a:bodyPr/>
        <a:lstStyle/>
        <a:p>
          <a:endParaRPr lang="en-IN"/>
        </a:p>
      </dgm:t>
    </dgm:pt>
    <dgm:pt modelId="{4B816040-A9B3-4DE1-BF17-27D7A1B62F2F}">
      <dgm:prSet phldrT="[Text]"/>
      <dgm:spPr/>
      <dgm:t>
        <a:bodyPr/>
        <a:lstStyle/>
        <a:p>
          <a:pPr>
            <a:buNone/>
          </a:pPr>
          <a:r>
            <a:rPr lang="en-IN" b="0" i="0" dirty="0"/>
            <a:t>Feature Engineering</a:t>
          </a:r>
          <a:endParaRPr lang="en-IN" dirty="0"/>
        </a:p>
      </dgm:t>
    </dgm:pt>
    <dgm:pt modelId="{B0806A47-236E-4E19-9D15-6D08FB341880}" type="parTrans" cxnId="{FB507CF3-ADCB-4C40-BE32-E5AC4D705A75}">
      <dgm:prSet/>
      <dgm:spPr/>
      <dgm:t>
        <a:bodyPr/>
        <a:lstStyle/>
        <a:p>
          <a:endParaRPr lang="en-IN"/>
        </a:p>
      </dgm:t>
    </dgm:pt>
    <dgm:pt modelId="{4AFD5DFA-D4F3-4BD2-BB21-2F32F3470695}" type="sibTrans" cxnId="{FB507CF3-ADCB-4C40-BE32-E5AC4D705A75}">
      <dgm:prSet/>
      <dgm:spPr/>
      <dgm:t>
        <a:bodyPr/>
        <a:lstStyle/>
        <a:p>
          <a:endParaRPr lang="en-IN"/>
        </a:p>
      </dgm:t>
    </dgm:pt>
    <dgm:pt modelId="{5F8CD3CA-3706-474A-919E-1283DDDBB1CD}">
      <dgm:prSet phldrT="[Text]"/>
      <dgm:spPr/>
      <dgm:t>
        <a:bodyPr/>
        <a:lstStyle/>
        <a:p>
          <a:pPr>
            <a:buNone/>
          </a:pPr>
          <a:r>
            <a:rPr lang="en-IN" b="0" i="0" dirty="0"/>
            <a:t>Model Development &amp; Training</a:t>
          </a:r>
          <a:endParaRPr lang="en-IN" dirty="0"/>
        </a:p>
      </dgm:t>
    </dgm:pt>
    <dgm:pt modelId="{639CCF70-3C87-4CD9-BBAF-91A1065D00A6}" type="parTrans" cxnId="{7A97FACA-5F9F-45DE-98F7-96FEA8818DC4}">
      <dgm:prSet/>
      <dgm:spPr/>
      <dgm:t>
        <a:bodyPr/>
        <a:lstStyle/>
        <a:p>
          <a:endParaRPr lang="en-IN"/>
        </a:p>
      </dgm:t>
    </dgm:pt>
    <dgm:pt modelId="{0C7403E2-5CB0-4F6A-A2B5-E919C3F6C792}" type="sibTrans" cxnId="{7A97FACA-5F9F-45DE-98F7-96FEA8818DC4}">
      <dgm:prSet/>
      <dgm:spPr/>
      <dgm:t>
        <a:bodyPr/>
        <a:lstStyle/>
        <a:p>
          <a:endParaRPr lang="en-IN"/>
        </a:p>
      </dgm:t>
    </dgm:pt>
    <dgm:pt modelId="{37495FCF-F9A5-4281-9503-AC6D1A75ADDC}">
      <dgm:prSet phldrT="[Text]"/>
      <dgm:spPr/>
      <dgm:t>
        <a:bodyPr/>
        <a:lstStyle/>
        <a:p>
          <a:pPr>
            <a:buNone/>
          </a:pPr>
          <a:r>
            <a:rPr lang="en-IN" b="0" i="0" dirty="0"/>
            <a:t>Model Evaluation &amp; Validation</a:t>
          </a:r>
          <a:endParaRPr lang="en-IN" dirty="0"/>
        </a:p>
      </dgm:t>
    </dgm:pt>
    <dgm:pt modelId="{68221FB1-6FF9-4A64-85F7-7DF6E75D503B}" type="parTrans" cxnId="{C5AEE8EB-0297-414C-A49D-513BD99EE3BF}">
      <dgm:prSet/>
      <dgm:spPr/>
      <dgm:t>
        <a:bodyPr/>
        <a:lstStyle/>
        <a:p>
          <a:endParaRPr lang="en-IN"/>
        </a:p>
      </dgm:t>
    </dgm:pt>
    <dgm:pt modelId="{6A87091C-8F23-4DB5-BADD-8B27A2912637}" type="sibTrans" cxnId="{C5AEE8EB-0297-414C-A49D-513BD99EE3BF}">
      <dgm:prSet/>
      <dgm:spPr/>
      <dgm:t>
        <a:bodyPr/>
        <a:lstStyle/>
        <a:p>
          <a:endParaRPr lang="en-IN"/>
        </a:p>
      </dgm:t>
    </dgm:pt>
    <dgm:pt modelId="{1A0B97AA-B4B9-4BE5-87EC-36FD0EB4D49D}">
      <dgm:prSet phldrT="[Text]"/>
      <dgm:spPr/>
      <dgm:t>
        <a:bodyPr/>
        <a:lstStyle/>
        <a:p>
          <a:pPr>
            <a:buNone/>
          </a:pPr>
          <a:r>
            <a:rPr lang="en-IN" b="0" i="0" dirty="0"/>
            <a:t>Model Deployment - Web Application</a:t>
          </a:r>
          <a:endParaRPr lang="en-IN" dirty="0"/>
        </a:p>
      </dgm:t>
    </dgm:pt>
    <dgm:pt modelId="{832A5847-156E-44BD-B5E8-11053C9A6708}" type="parTrans" cxnId="{52CD6F34-72E4-4BEA-A87C-C7C45C4ABC8E}">
      <dgm:prSet/>
      <dgm:spPr/>
      <dgm:t>
        <a:bodyPr/>
        <a:lstStyle/>
        <a:p>
          <a:endParaRPr lang="en-IN"/>
        </a:p>
      </dgm:t>
    </dgm:pt>
    <dgm:pt modelId="{380889AD-D710-48A1-922A-A181E8847B67}" type="sibTrans" cxnId="{52CD6F34-72E4-4BEA-A87C-C7C45C4ABC8E}">
      <dgm:prSet/>
      <dgm:spPr/>
      <dgm:t>
        <a:bodyPr/>
        <a:lstStyle/>
        <a:p>
          <a:endParaRPr lang="en-IN"/>
        </a:p>
      </dgm:t>
    </dgm:pt>
    <dgm:pt modelId="{9192F5D5-A098-47F6-9CD2-E77E75BD5849}">
      <dgm:prSet phldrT="[Text]"/>
      <dgm:spPr/>
      <dgm:t>
        <a:bodyPr/>
        <a:lstStyle/>
        <a:p>
          <a:pPr>
            <a:buNone/>
          </a:pPr>
          <a:r>
            <a:rPr lang="en-IN" b="0" i="0" dirty="0"/>
            <a:t>Input Student Data</a:t>
          </a:r>
          <a:endParaRPr lang="en-IN" dirty="0"/>
        </a:p>
      </dgm:t>
    </dgm:pt>
    <dgm:pt modelId="{CABFD0F9-80F6-49BD-AF3B-656D81B069EE}" type="parTrans" cxnId="{4907133D-120D-46F8-90CA-958CD4A3F58A}">
      <dgm:prSet/>
      <dgm:spPr/>
      <dgm:t>
        <a:bodyPr/>
        <a:lstStyle/>
        <a:p>
          <a:endParaRPr lang="en-IN"/>
        </a:p>
      </dgm:t>
    </dgm:pt>
    <dgm:pt modelId="{C14E8785-59CA-48A0-966D-F31795D0784A}" type="sibTrans" cxnId="{4907133D-120D-46F8-90CA-958CD4A3F58A}">
      <dgm:prSet/>
      <dgm:spPr/>
      <dgm:t>
        <a:bodyPr/>
        <a:lstStyle/>
        <a:p>
          <a:endParaRPr lang="en-IN"/>
        </a:p>
      </dgm:t>
    </dgm:pt>
    <dgm:pt modelId="{D105EF83-EB71-44D5-8E57-652AC5161699}">
      <dgm:prSet phldrT="[Text]"/>
      <dgm:spPr/>
      <dgm:t>
        <a:bodyPr/>
        <a:lstStyle/>
        <a:p>
          <a:pPr>
            <a:buNone/>
          </a:pPr>
          <a:r>
            <a:rPr lang="en-IN" b="0" i="0" dirty="0"/>
            <a:t>Predict Student Performance</a:t>
          </a:r>
          <a:endParaRPr lang="en-IN" dirty="0"/>
        </a:p>
      </dgm:t>
    </dgm:pt>
    <dgm:pt modelId="{C5EFDA7F-2622-450B-8F7E-17B8B3754FF0}" type="parTrans" cxnId="{89612612-A48D-4843-8AEB-124CAA7402BE}">
      <dgm:prSet/>
      <dgm:spPr/>
      <dgm:t>
        <a:bodyPr/>
        <a:lstStyle/>
        <a:p>
          <a:endParaRPr lang="en-IN"/>
        </a:p>
      </dgm:t>
    </dgm:pt>
    <dgm:pt modelId="{6B678BD5-4819-4F90-AF54-0155563447F4}" type="sibTrans" cxnId="{89612612-A48D-4843-8AEB-124CAA7402BE}">
      <dgm:prSet/>
      <dgm:spPr/>
      <dgm:t>
        <a:bodyPr/>
        <a:lstStyle/>
        <a:p>
          <a:endParaRPr lang="en-IN"/>
        </a:p>
      </dgm:t>
    </dgm:pt>
    <dgm:pt modelId="{ECC7BF3C-330F-442D-82CA-C1265A892CD8}">
      <dgm:prSet phldrT="[Text]"/>
      <dgm:spPr/>
      <dgm:t>
        <a:bodyPr/>
        <a:lstStyle/>
        <a:p>
          <a:pPr>
            <a:buNone/>
          </a:pPr>
          <a:r>
            <a:rPr lang="en-IN" b="0" i="0" dirty="0"/>
            <a:t>Generate Insights &amp; Recommendations</a:t>
          </a:r>
          <a:endParaRPr lang="en-IN" dirty="0"/>
        </a:p>
      </dgm:t>
    </dgm:pt>
    <dgm:pt modelId="{F6BF0F9A-DD07-476A-8EFC-1B6BF8544230}" type="parTrans" cxnId="{53E40486-6E26-4F61-A871-AF800261F0BA}">
      <dgm:prSet/>
      <dgm:spPr/>
      <dgm:t>
        <a:bodyPr/>
        <a:lstStyle/>
        <a:p>
          <a:endParaRPr lang="en-IN"/>
        </a:p>
      </dgm:t>
    </dgm:pt>
    <dgm:pt modelId="{9630F7DA-9A0A-4507-A1A7-CA1B3D414733}" type="sibTrans" cxnId="{53E40486-6E26-4F61-A871-AF800261F0BA}">
      <dgm:prSet/>
      <dgm:spPr/>
      <dgm:t>
        <a:bodyPr/>
        <a:lstStyle/>
        <a:p>
          <a:endParaRPr lang="en-IN"/>
        </a:p>
      </dgm:t>
    </dgm:pt>
    <dgm:pt modelId="{39CD44EB-34FE-40D8-90B2-82A94D2567E0}">
      <dgm:prSet phldrT="[Text]" custT="1"/>
      <dgm:spPr/>
      <dgm:t>
        <a:bodyPr/>
        <a:lstStyle/>
        <a:p>
          <a:pPr>
            <a:buNone/>
          </a:pPr>
          <a:r>
            <a:rPr lang="en-IN" sz="1800" b="0" i="0"/>
            <a:t>Local Data Storage</a:t>
          </a:r>
          <a:endParaRPr lang="en-IN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C4BEE5-3BF5-49EC-8666-B98D1BD550F4}" type="parTrans" cxnId="{98868C00-35BC-431F-A267-9D97904D6420}">
      <dgm:prSet/>
      <dgm:spPr/>
      <dgm:t>
        <a:bodyPr/>
        <a:lstStyle/>
        <a:p>
          <a:endParaRPr lang="en-IN"/>
        </a:p>
      </dgm:t>
    </dgm:pt>
    <dgm:pt modelId="{11C4C9E9-AA2F-4DFA-86C9-065290F0AADB}" type="sibTrans" cxnId="{98868C00-35BC-431F-A267-9D97904D6420}">
      <dgm:prSet/>
      <dgm:spPr/>
      <dgm:t>
        <a:bodyPr/>
        <a:lstStyle/>
        <a:p>
          <a:endParaRPr lang="en-IN"/>
        </a:p>
      </dgm:t>
    </dgm:pt>
    <dgm:pt modelId="{8E57299D-0796-4B10-87D7-1F9E105618D7}" type="pres">
      <dgm:prSet presAssocID="{AC35A147-45A0-4E24-A70E-B1471DA3FD7B}" presName="diagram" presStyleCnt="0">
        <dgm:presLayoutVars>
          <dgm:dir/>
          <dgm:resizeHandles val="exact"/>
        </dgm:presLayoutVars>
      </dgm:prSet>
      <dgm:spPr/>
    </dgm:pt>
    <dgm:pt modelId="{D0433492-487D-452F-8C37-B683822DB1E6}" type="pres">
      <dgm:prSet presAssocID="{D5F6BCA3-8043-42A8-B0AB-849856B05BCE}" presName="node" presStyleLbl="node1" presStyleIdx="0" presStyleCnt="10">
        <dgm:presLayoutVars>
          <dgm:bulletEnabled val="1"/>
        </dgm:presLayoutVars>
      </dgm:prSet>
      <dgm:spPr/>
    </dgm:pt>
    <dgm:pt modelId="{2A697B0C-6F6B-422E-AF3A-3915642A4824}" type="pres">
      <dgm:prSet presAssocID="{D2A7C824-F8DC-4359-A9A2-05425526439C}" presName="sibTrans" presStyleLbl="sibTrans2D1" presStyleIdx="0" presStyleCnt="9"/>
      <dgm:spPr/>
    </dgm:pt>
    <dgm:pt modelId="{EB5B8B14-5E00-4DFD-AE78-D15BDB276A1F}" type="pres">
      <dgm:prSet presAssocID="{D2A7C824-F8DC-4359-A9A2-05425526439C}" presName="connectorText" presStyleLbl="sibTrans2D1" presStyleIdx="0" presStyleCnt="9"/>
      <dgm:spPr/>
    </dgm:pt>
    <dgm:pt modelId="{C53EBF50-43DB-42A2-9182-1BE465A843AE}" type="pres">
      <dgm:prSet presAssocID="{39CD44EB-34FE-40D8-90B2-82A94D2567E0}" presName="node" presStyleLbl="node1" presStyleIdx="1" presStyleCnt="10">
        <dgm:presLayoutVars>
          <dgm:bulletEnabled val="1"/>
        </dgm:presLayoutVars>
      </dgm:prSet>
      <dgm:spPr/>
    </dgm:pt>
    <dgm:pt modelId="{AF1FCDC8-EBA1-4C40-8D64-68EA64D760C2}" type="pres">
      <dgm:prSet presAssocID="{11C4C9E9-AA2F-4DFA-86C9-065290F0AADB}" presName="sibTrans" presStyleLbl="sibTrans2D1" presStyleIdx="1" presStyleCnt="9"/>
      <dgm:spPr/>
    </dgm:pt>
    <dgm:pt modelId="{33D63845-7858-4DCC-9443-3B4B70FDA85F}" type="pres">
      <dgm:prSet presAssocID="{11C4C9E9-AA2F-4DFA-86C9-065290F0AADB}" presName="connectorText" presStyleLbl="sibTrans2D1" presStyleIdx="1" presStyleCnt="9"/>
      <dgm:spPr/>
    </dgm:pt>
    <dgm:pt modelId="{A11FFDF0-FA08-423B-AC18-FFF4DB185F98}" type="pres">
      <dgm:prSet presAssocID="{E7C2DB25-1F02-4748-8DA8-47506CFDD390}" presName="node" presStyleLbl="node1" presStyleIdx="2" presStyleCnt="10">
        <dgm:presLayoutVars>
          <dgm:bulletEnabled val="1"/>
        </dgm:presLayoutVars>
      </dgm:prSet>
      <dgm:spPr/>
    </dgm:pt>
    <dgm:pt modelId="{190AAA3D-27C8-4F9D-91A3-FDDF14AA4CCE}" type="pres">
      <dgm:prSet presAssocID="{15371BCF-18D8-4CA6-A657-FD6BEB1235BA}" presName="sibTrans" presStyleLbl="sibTrans2D1" presStyleIdx="2" presStyleCnt="9"/>
      <dgm:spPr/>
    </dgm:pt>
    <dgm:pt modelId="{22F95D27-D15A-47A0-95F9-19492DA43212}" type="pres">
      <dgm:prSet presAssocID="{15371BCF-18D8-4CA6-A657-FD6BEB1235BA}" presName="connectorText" presStyleLbl="sibTrans2D1" presStyleIdx="2" presStyleCnt="9"/>
      <dgm:spPr/>
    </dgm:pt>
    <dgm:pt modelId="{D111DF32-B5CF-4A64-BE1F-8E7BB6F0C751}" type="pres">
      <dgm:prSet presAssocID="{4B816040-A9B3-4DE1-BF17-27D7A1B62F2F}" presName="node" presStyleLbl="node1" presStyleIdx="3" presStyleCnt="10">
        <dgm:presLayoutVars>
          <dgm:bulletEnabled val="1"/>
        </dgm:presLayoutVars>
      </dgm:prSet>
      <dgm:spPr/>
    </dgm:pt>
    <dgm:pt modelId="{A071DFBD-CAC7-4DB1-991A-256A0572C3CF}" type="pres">
      <dgm:prSet presAssocID="{4AFD5DFA-D4F3-4BD2-BB21-2F32F3470695}" presName="sibTrans" presStyleLbl="sibTrans2D1" presStyleIdx="3" presStyleCnt="9"/>
      <dgm:spPr/>
    </dgm:pt>
    <dgm:pt modelId="{95363647-E518-4C3F-9C62-23BB899AD364}" type="pres">
      <dgm:prSet presAssocID="{4AFD5DFA-D4F3-4BD2-BB21-2F32F3470695}" presName="connectorText" presStyleLbl="sibTrans2D1" presStyleIdx="3" presStyleCnt="9"/>
      <dgm:spPr/>
    </dgm:pt>
    <dgm:pt modelId="{D5CD7D3E-6B5E-44E3-A206-840F84258D9D}" type="pres">
      <dgm:prSet presAssocID="{5F8CD3CA-3706-474A-919E-1283DDDBB1CD}" presName="node" presStyleLbl="node1" presStyleIdx="4" presStyleCnt="10">
        <dgm:presLayoutVars>
          <dgm:bulletEnabled val="1"/>
        </dgm:presLayoutVars>
      </dgm:prSet>
      <dgm:spPr/>
    </dgm:pt>
    <dgm:pt modelId="{0C7D1B6D-1542-4BA8-B376-BB2D4FF7C4EE}" type="pres">
      <dgm:prSet presAssocID="{0C7403E2-5CB0-4F6A-A2B5-E919C3F6C792}" presName="sibTrans" presStyleLbl="sibTrans2D1" presStyleIdx="4" presStyleCnt="9"/>
      <dgm:spPr/>
    </dgm:pt>
    <dgm:pt modelId="{C8D5E01B-24F6-4E7F-969B-6590D716A5A1}" type="pres">
      <dgm:prSet presAssocID="{0C7403E2-5CB0-4F6A-A2B5-E919C3F6C792}" presName="connectorText" presStyleLbl="sibTrans2D1" presStyleIdx="4" presStyleCnt="9"/>
      <dgm:spPr/>
    </dgm:pt>
    <dgm:pt modelId="{7DA05057-6676-42C3-9B0C-70F525AC6390}" type="pres">
      <dgm:prSet presAssocID="{37495FCF-F9A5-4281-9503-AC6D1A75ADDC}" presName="node" presStyleLbl="node1" presStyleIdx="5" presStyleCnt="10">
        <dgm:presLayoutVars>
          <dgm:bulletEnabled val="1"/>
        </dgm:presLayoutVars>
      </dgm:prSet>
      <dgm:spPr/>
    </dgm:pt>
    <dgm:pt modelId="{697DA668-A6A6-4281-A328-96A5F16C70B8}" type="pres">
      <dgm:prSet presAssocID="{6A87091C-8F23-4DB5-BADD-8B27A2912637}" presName="sibTrans" presStyleLbl="sibTrans2D1" presStyleIdx="5" presStyleCnt="9"/>
      <dgm:spPr/>
    </dgm:pt>
    <dgm:pt modelId="{CBBE3864-3944-4284-ABBB-94520C4FA72A}" type="pres">
      <dgm:prSet presAssocID="{6A87091C-8F23-4DB5-BADD-8B27A2912637}" presName="connectorText" presStyleLbl="sibTrans2D1" presStyleIdx="5" presStyleCnt="9"/>
      <dgm:spPr/>
    </dgm:pt>
    <dgm:pt modelId="{B9841DA9-48D7-4CBE-B7D1-F74DA6F204C4}" type="pres">
      <dgm:prSet presAssocID="{1A0B97AA-B4B9-4BE5-87EC-36FD0EB4D49D}" presName="node" presStyleLbl="node1" presStyleIdx="6" presStyleCnt="10">
        <dgm:presLayoutVars>
          <dgm:bulletEnabled val="1"/>
        </dgm:presLayoutVars>
      </dgm:prSet>
      <dgm:spPr/>
    </dgm:pt>
    <dgm:pt modelId="{E347F02A-27EB-4202-BD2F-37EBE761B794}" type="pres">
      <dgm:prSet presAssocID="{380889AD-D710-48A1-922A-A181E8847B67}" presName="sibTrans" presStyleLbl="sibTrans2D1" presStyleIdx="6" presStyleCnt="9"/>
      <dgm:spPr/>
    </dgm:pt>
    <dgm:pt modelId="{79601142-42A9-42B8-9281-A2E5C51E5ABB}" type="pres">
      <dgm:prSet presAssocID="{380889AD-D710-48A1-922A-A181E8847B67}" presName="connectorText" presStyleLbl="sibTrans2D1" presStyleIdx="6" presStyleCnt="9"/>
      <dgm:spPr/>
    </dgm:pt>
    <dgm:pt modelId="{68E57CCD-CB36-4D7C-BE45-3D292E7ABE10}" type="pres">
      <dgm:prSet presAssocID="{9192F5D5-A098-47F6-9CD2-E77E75BD5849}" presName="node" presStyleLbl="node1" presStyleIdx="7" presStyleCnt="10">
        <dgm:presLayoutVars>
          <dgm:bulletEnabled val="1"/>
        </dgm:presLayoutVars>
      </dgm:prSet>
      <dgm:spPr/>
    </dgm:pt>
    <dgm:pt modelId="{2973B8B1-BC86-4A26-8515-1FB127DCBE5B}" type="pres">
      <dgm:prSet presAssocID="{C14E8785-59CA-48A0-966D-F31795D0784A}" presName="sibTrans" presStyleLbl="sibTrans2D1" presStyleIdx="7" presStyleCnt="9"/>
      <dgm:spPr/>
    </dgm:pt>
    <dgm:pt modelId="{E4670C08-91F2-40DC-B5D1-A123DF336088}" type="pres">
      <dgm:prSet presAssocID="{C14E8785-59CA-48A0-966D-F31795D0784A}" presName="connectorText" presStyleLbl="sibTrans2D1" presStyleIdx="7" presStyleCnt="9"/>
      <dgm:spPr/>
    </dgm:pt>
    <dgm:pt modelId="{61C66ABD-4E01-461B-BB04-1BA53C7DD332}" type="pres">
      <dgm:prSet presAssocID="{D105EF83-EB71-44D5-8E57-652AC5161699}" presName="node" presStyleLbl="node1" presStyleIdx="8" presStyleCnt="10">
        <dgm:presLayoutVars>
          <dgm:bulletEnabled val="1"/>
        </dgm:presLayoutVars>
      </dgm:prSet>
      <dgm:spPr/>
    </dgm:pt>
    <dgm:pt modelId="{95717426-457C-4506-B51D-C8169B379A93}" type="pres">
      <dgm:prSet presAssocID="{6B678BD5-4819-4F90-AF54-0155563447F4}" presName="sibTrans" presStyleLbl="sibTrans2D1" presStyleIdx="8" presStyleCnt="9"/>
      <dgm:spPr/>
    </dgm:pt>
    <dgm:pt modelId="{F7B3EA08-FEAA-4819-A0F7-E7DFE689D1EA}" type="pres">
      <dgm:prSet presAssocID="{6B678BD5-4819-4F90-AF54-0155563447F4}" presName="connectorText" presStyleLbl="sibTrans2D1" presStyleIdx="8" presStyleCnt="9"/>
      <dgm:spPr/>
    </dgm:pt>
    <dgm:pt modelId="{8E5F71F9-CC16-43AF-9A1F-63051EEE51B4}" type="pres">
      <dgm:prSet presAssocID="{ECC7BF3C-330F-442D-82CA-C1265A892CD8}" presName="node" presStyleLbl="node1" presStyleIdx="9" presStyleCnt="10">
        <dgm:presLayoutVars>
          <dgm:bulletEnabled val="1"/>
        </dgm:presLayoutVars>
      </dgm:prSet>
      <dgm:spPr/>
    </dgm:pt>
  </dgm:ptLst>
  <dgm:cxnLst>
    <dgm:cxn modelId="{98868C00-35BC-431F-A267-9D97904D6420}" srcId="{AC35A147-45A0-4E24-A70E-B1471DA3FD7B}" destId="{39CD44EB-34FE-40D8-90B2-82A94D2567E0}" srcOrd="1" destOrd="0" parTransId="{F3C4BEE5-3BF5-49EC-8666-B98D1BD550F4}" sibTransId="{11C4C9E9-AA2F-4DFA-86C9-065290F0AADB}"/>
    <dgm:cxn modelId="{89612612-A48D-4843-8AEB-124CAA7402BE}" srcId="{AC35A147-45A0-4E24-A70E-B1471DA3FD7B}" destId="{D105EF83-EB71-44D5-8E57-652AC5161699}" srcOrd="8" destOrd="0" parTransId="{C5EFDA7F-2622-450B-8F7E-17B8B3754FF0}" sibTransId="{6B678BD5-4819-4F90-AF54-0155563447F4}"/>
    <dgm:cxn modelId="{711DBB13-6D55-4DD4-9B88-4E974B19D780}" type="presOf" srcId="{D105EF83-EB71-44D5-8E57-652AC5161699}" destId="{61C66ABD-4E01-461B-BB04-1BA53C7DD332}" srcOrd="0" destOrd="0" presId="urn:microsoft.com/office/officeart/2005/8/layout/process5"/>
    <dgm:cxn modelId="{EE9C8419-0D14-4F98-A7F9-5C29964F9FD0}" type="presOf" srcId="{C14E8785-59CA-48A0-966D-F31795D0784A}" destId="{2973B8B1-BC86-4A26-8515-1FB127DCBE5B}" srcOrd="0" destOrd="0" presId="urn:microsoft.com/office/officeart/2005/8/layout/process5"/>
    <dgm:cxn modelId="{DE25C21D-655A-402A-B0F2-DE9AA6B12261}" type="presOf" srcId="{C14E8785-59CA-48A0-966D-F31795D0784A}" destId="{E4670C08-91F2-40DC-B5D1-A123DF336088}" srcOrd="1" destOrd="0" presId="urn:microsoft.com/office/officeart/2005/8/layout/process5"/>
    <dgm:cxn modelId="{80E37B1E-CED6-45D4-A7BA-5BFF42BAC73E}" type="presOf" srcId="{380889AD-D710-48A1-922A-A181E8847B67}" destId="{79601142-42A9-42B8-9281-A2E5C51E5ABB}" srcOrd="1" destOrd="0" presId="urn:microsoft.com/office/officeart/2005/8/layout/process5"/>
    <dgm:cxn modelId="{65FCF32B-B97D-4255-93E9-98E5420E253B}" type="presOf" srcId="{6A87091C-8F23-4DB5-BADD-8B27A2912637}" destId="{CBBE3864-3944-4284-ABBB-94520C4FA72A}" srcOrd="1" destOrd="0" presId="urn:microsoft.com/office/officeart/2005/8/layout/process5"/>
    <dgm:cxn modelId="{52CD6F34-72E4-4BEA-A87C-C7C45C4ABC8E}" srcId="{AC35A147-45A0-4E24-A70E-B1471DA3FD7B}" destId="{1A0B97AA-B4B9-4BE5-87EC-36FD0EB4D49D}" srcOrd="6" destOrd="0" parTransId="{832A5847-156E-44BD-B5E8-11053C9A6708}" sibTransId="{380889AD-D710-48A1-922A-A181E8847B67}"/>
    <dgm:cxn modelId="{14BDB034-BB96-4E1F-A397-DCEE47A83A33}" type="presOf" srcId="{E7C2DB25-1F02-4748-8DA8-47506CFDD390}" destId="{A11FFDF0-FA08-423B-AC18-FFF4DB185F98}" srcOrd="0" destOrd="0" presId="urn:microsoft.com/office/officeart/2005/8/layout/process5"/>
    <dgm:cxn modelId="{00FA6238-F6B3-4ED1-AA7F-773B09A991AD}" type="presOf" srcId="{1A0B97AA-B4B9-4BE5-87EC-36FD0EB4D49D}" destId="{B9841DA9-48D7-4CBE-B7D1-F74DA6F204C4}" srcOrd="0" destOrd="0" presId="urn:microsoft.com/office/officeart/2005/8/layout/process5"/>
    <dgm:cxn modelId="{4907133D-120D-46F8-90CA-958CD4A3F58A}" srcId="{AC35A147-45A0-4E24-A70E-B1471DA3FD7B}" destId="{9192F5D5-A098-47F6-9CD2-E77E75BD5849}" srcOrd="7" destOrd="0" parTransId="{CABFD0F9-80F6-49BD-AF3B-656D81B069EE}" sibTransId="{C14E8785-59CA-48A0-966D-F31795D0784A}"/>
    <dgm:cxn modelId="{BA99C65E-0711-4244-A921-94D632DED0E9}" type="presOf" srcId="{11C4C9E9-AA2F-4DFA-86C9-065290F0AADB}" destId="{33D63845-7858-4DCC-9443-3B4B70FDA85F}" srcOrd="1" destOrd="0" presId="urn:microsoft.com/office/officeart/2005/8/layout/process5"/>
    <dgm:cxn modelId="{D8B89E42-AF93-47AC-9CBE-4357E0F9C866}" srcId="{AC35A147-45A0-4E24-A70E-B1471DA3FD7B}" destId="{D5F6BCA3-8043-42A8-B0AB-849856B05BCE}" srcOrd="0" destOrd="0" parTransId="{3B5343B4-5057-400A-A4EF-E806BF7281FF}" sibTransId="{D2A7C824-F8DC-4359-A9A2-05425526439C}"/>
    <dgm:cxn modelId="{DE031B43-4BD2-4A72-B13B-8A3DE0B3B7EA}" type="presOf" srcId="{AC35A147-45A0-4E24-A70E-B1471DA3FD7B}" destId="{8E57299D-0796-4B10-87D7-1F9E105618D7}" srcOrd="0" destOrd="0" presId="urn:microsoft.com/office/officeart/2005/8/layout/process5"/>
    <dgm:cxn modelId="{DD374C45-8854-472B-A312-785672310CF7}" type="presOf" srcId="{4AFD5DFA-D4F3-4BD2-BB21-2F32F3470695}" destId="{95363647-E518-4C3F-9C62-23BB899AD364}" srcOrd="1" destOrd="0" presId="urn:microsoft.com/office/officeart/2005/8/layout/process5"/>
    <dgm:cxn modelId="{4679E365-3574-422C-9CDE-B9369F25E9D9}" type="presOf" srcId="{4AFD5DFA-D4F3-4BD2-BB21-2F32F3470695}" destId="{A071DFBD-CAC7-4DB1-991A-256A0572C3CF}" srcOrd="0" destOrd="0" presId="urn:microsoft.com/office/officeart/2005/8/layout/process5"/>
    <dgm:cxn modelId="{87074346-E232-4817-8B4A-DBC79A0AACED}" type="presOf" srcId="{37495FCF-F9A5-4281-9503-AC6D1A75ADDC}" destId="{7DA05057-6676-42C3-9B0C-70F525AC6390}" srcOrd="0" destOrd="0" presId="urn:microsoft.com/office/officeart/2005/8/layout/process5"/>
    <dgm:cxn modelId="{2039C366-E444-4BC6-A917-C858DD241547}" type="presOf" srcId="{9192F5D5-A098-47F6-9CD2-E77E75BD5849}" destId="{68E57CCD-CB36-4D7C-BE45-3D292E7ABE10}" srcOrd="0" destOrd="0" presId="urn:microsoft.com/office/officeart/2005/8/layout/process5"/>
    <dgm:cxn modelId="{4828F34D-494B-4CCF-8C58-3E96D657F2AE}" type="presOf" srcId="{6A87091C-8F23-4DB5-BADD-8B27A2912637}" destId="{697DA668-A6A6-4281-A328-96A5F16C70B8}" srcOrd="0" destOrd="0" presId="urn:microsoft.com/office/officeart/2005/8/layout/process5"/>
    <dgm:cxn modelId="{CBA5FC59-1F0C-47A2-889D-ADDFD37C3DD3}" type="presOf" srcId="{0C7403E2-5CB0-4F6A-A2B5-E919C3F6C792}" destId="{C8D5E01B-24F6-4E7F-969B-6590D716A5A1}" srcOrd="1" destOrd="0" presId="urn:microsoft.com/office/officeart/2005/8/layout/process5"/>
    <dgm:cxn modelId="{FE1F2585-46CE-4B2C-9239-E863A0908182}" type="presOf" srcId="{ECC7BF3C-330F-442D-82CA-C1265A892CD8}" destId="{8E5F71F9-CC16-43AF-9A1F-63051EEE51B4}" srcOrd="0" destOrd="0" presId="urn:microsoft.com/office/officeart/2005/8/layout/process5"/>
    <dgm:cxn modelId="{53E40486-6E26-4F61-A871-AF800261F0BA}" srcId="{AC35A147-45A0-4E24-A70E-B1471DA3FD7B}" destId="{ECC7BF3C-330F-442D-82CA-C1265A892CD8}" srcOrd="9" destOrd="0" parTransId="{F6BF0F9A-DD07-476A-8EFC-1B6BF8544230}" sibTransId="{9630F7DA-9A0A-4507-A1A7-CA1B3D414733}"/>
    <dgm:cxn modelId="{A20443A1-3F90-44E5-BB4B-5F7FC447304B}" type="presOf" srcId="{380889AD-D710-48A1-922A-A181E8847B67}" destId="{E347F02A-27EB-4202-BD2F-37EBE761B794}" srcOrd="0" destOrd="0" presId="urn:microsoft.com/office/officeart/2005/8/layout/process5"/>
    <dgm:cxn modelId="{475888A4-7264-4A6A-B3C3-655B427D87C4}" type="presOf" srcId="{15371BCF-18D8-4CA6-A657-FD6BEB1235BA}" destId="{190AAA3D-27C8-4F9D-91A3-FDDF14AA4CCE}" srcOrd="0" destOrd="0" presId="urn:microsoft.com/office/officeart/2005/8/layout/process5"/>
    <dgm:cxn modelId="{9EE29FA7-9048-4E71-8F19-C83E6A45E1B2}" type="presOf" srcId="{5F8CD3CA-3706-474A-919E-1283DDDBB1CD}" destId="{D5CD7D3E-6B5E-44E3-A206-840F84258D9D}" srcOrd="0" destOrd="0" presId="urn:microsoft.com/office/officeart/2005/8/layout/process5"/>
    <dgm:cxn modelId="{930411BC-7C46-4C9F-9299-6271A1C75166}" type="presOf" srcId="{D2A7C824-F8DC-4359-A9A2-05425526439C}" destId="{2A697B0C-6F6B-422E-AF3A-3915642A4824}" srcOrd="0" destOrd="0" presId="urn:microsoft.com/office/officeart/2005/8/layout/process5"/>
    <dgm:cxn modelId="{5113A4BE-AE15-4C4E-9DEC-DCF76E8F02F2}" type="presOf" srcId="{4B816040-A9B3-4DE1-BF17-27D7A1B62F2F}" destId="{D111DF32-B5CF-4A64-BE1F-8E7BB6F0C751}" srcOrd="0" destOrd="0" presId="urn:microsoft.com/office/officeart/2005/8/layout/process5"/>
    <dgm:cxn modelId="{F110F2C8-9EBA-4EB7-8A5A-F2629EF83F1F}" type="presOf" srcId="{15371BCF-18D8-4CA6-A657-FD6BEB1235BA}" destId="{22F95D27-D15A-47A0-95F9-19492DA43212}" srcOrd="1" destOrd="0" presId="urn:microsoft.com/office/officeart/2005/8/layout/process5"/>
    <dgm:cxn modelId="{7A97FACA-5F9F-45DE-98F7-96FEA8818DC4}" srcId="{AC35A147-45A0-4E24-A70E-B1471DA3FD7B}" destId="{5F8CD3CA-3706-474A-919E-1283DDDBB1CD}" srcOrd="4" destOrd="0" parTransId="{639CCF70-3C87-4CD9-BBAF-91A1065D00A6}" sibTransId="{0C7403E2-5CB0-4F6A-A2B5-E919C3F6C792}"/>
    <dgm:cxn modelId="{6404CDCC-C8F3-4130-9EA9-92D0B1D72C39}" type="presOf" srcId="{11C4C9E9-AA2F-4DFA-86C9-065290F0AADB}" destId="{AF1FCDC8-EBA1-4C40-8D64-68EA64D760C2}" srcOrd="0" destOrd="0" presId="urn:microsoft.com/office/officeart/2005/8/layout/process5"/>
    <dgm:cxn modelId="{365486D4-42D7-4AC2-83F1-221E23B6C2AA}" type="presOf" srcId="{D5F6BCA3-8043-42A8-B0AB-849856B05BCE}" destId="{D0433492-487D-452F-8C37-B683822DB1E6}" srcOrd="0" destOrd="0" presId="urn:microsoft.com/office/officeart/2005/8/layout/process5"/>
    <dgm:cxn modelId="{1FCBBCD6-48F3-4D64-B7BC-E799C151EA35}" type="presOf" srcId="{6B678BD5-4819-4F90-AF54-0155563447F4}" destId="{95717426-457C-4506-B51D-C8169B379A93}" srcOrd="0" destOrd="0" presId="urn:microsoft.com/office/officeart/2005/8/layout/process5"/>
    <dgm:cxn modelId="{DDBC0CE2-0008-4A9A-9B3C-203A1BA334CE}" type="presOf" srcId="{6B678BD5-4819-4F90-AF54-0155563447F4}" destId="{F7B3EA08-FEAA-4819-A0F7-E7DFE689D1EA}" srcOrd="1" destOrd="0" presId="urn:microsoft.com/office/officeart/2005/8/layout/process5"/>
    <dgm:cxn modelId="{EFCFD0E6-E570-4715-8210-8502A75D4CEA}" type="presOf" srcId="{0C7403E2-5CB0-4F6A-A2B5-E919C3F6C792}" destId="{0C7D1B6D-1542-4BA8-B376-BB2D4FF7C4EE}" srcOrd="0" destOrd="0" presId="urn:microsoft.com/office/officeart/2005/8/layout/process5"/>
    <dgm:cxn modelId="{C5AEE8EB-0297-414C-A49D-513BD99EE3BF}" srcId="{AC35A147-45A0-4E24-A70E-B1471DA3FD7B}" destId="{37495FCF-F9A5-4281-9503-AC6D1A75ADDC}" srcOrd="5" destOrd="0" parTransId="{68221FB1-6FF9-4A64-85F7-7DF6E75D503B}" sibTransId="{6A87091C-8F23-4DB5-BADD-8B27A2912637}"/>
    <dgm:cxn modelId="{7970A2EC-0C2D-4BC5-BEF0-9729233866AE}" type="presOf" srcId="{D2A7C824-F8DC-4359-A9A2-05425526439C}" destId="{EB5B8B14-5E00-4DFD-AE78-D15BDB276A1F}" srcOrd="1" destOrd="0" presId="urn:microsoft.com/office/officeart/2005/8/layout/process5"/>
    <dgm:cxn modelId="{FB507CF3-ADCB-4C40-BE32-E5AC4D705A75}" srcId="{AC35A147-45A0-4E24-A70E-B1471DA3FD7B}" destId="{4B816040-A9B3-4DE1-BF17-27D7A1B62F2F}" srcOrd="3" destOrd="0" parTransId="{B0806A47-236E-4E19-9D15-6D08FB341880}" sibTransId="{4AFD5DFA-D4F3-4BD2-BB21-2F32F3470695}"/>
    <dgm:cxn modelId="{B925B1FA-FA2B-4EEB-8A2B-0A7498509A42}" type="presOf" srcId="{39CD44EB-34FE-40D8-90B2-82A94D2567E0}" destId="{C53EBF50-43DB-42A2-9182-1BE465A843AE}" srcOrd="0" destOrd="0" presId="urn:microsoft.com/office/officeart/2005/8/layout/process5"/>
    <dgm:cxn modelId="{571F58FF-71C8-4737-8C09-B53AC9447302}" srcId="{AC35A147-45A0-4E24-A70E-B1471DA3FD7B}" destId="{E7C2DB25-1F02-4748-8DA8-47506CFDD390}" srcOrd="2" destOrd="0" parTransId="{560D6457-8625-4F81-858B-1928B945AE65}" sibTransId="{15371BCF-18D8-4CA6-A657-FD6BEB1235BA}"/>
    <dgm:cxn modelId="{3D5EBAC4-2203-4D46-AAED-63B4C7B49AB4}" type="presParOf" srcId="{8E57299D-0796-4B10-87D7-1F9E105618D7}" destId="{D0433492-487D-452F-8C37-B683822DB1E6}" srcOrd="0" destOrd="0" presId="urn:microsoft.com/office/officeart/2005/8/layout/process5"/>
    <dgm:cxn modelId="{12C422C1-E3AC-4CA8-8135-9EDEE5CA32BB}" type="presParOf" srcId="{8E57299D-0796-4B10-87D7-1F9E105618D7}" destId="{2A697B0C-6F6B-422E-AF3A-3915642A4824}" srcOrd="1" destOrd="0" presId="urn:microsoft.com/office/officeart/2005/8/layout/process5"/>
    <dgm:cxn modelId="{1E87D346-B6F3-4419-909A-04CF14F147A5}" type="presParOf" srcId="{2A697B0C-6F6B-422E-AF3A-3915642A4824}" destId="{EB5B8B14-5E00-4DFD-AE78-D15BDB276A1F}" srcOrd="0" destOrd="0" presId="urn:microsoft.com/office/officeart/2005/8/layout/process5"/>
    <dgm:cxn modelId="{8D409000-EAA7-4B63-81A3-AFAF54D0EFCB}" type="presParOf" srcId="{8E57299D-0796-4B10-87D7-1F9E105618D7}" destId="{C53EBF50-43DB-42A2-9182-1BE465A843AE}" srcOrd="2" destOrd="0" presId="urn:microsoft.com/office/officeart/2005/8/layout/process5"/>
    <dgm:cxn modelId="{1BD324C6-19AB-4FD7-BAC0-B2C8F8FCF5BB}" type="presParOf" srcId="{8E57299D-0796-4B10-87D7-1F9E105618D7}" destId="{AF1FCDC8-EBA1-4C40-8D64-68EA64D760C2}" srcOrd="3" destOrd="0" presId="urn:microsoft.com/office/officeart/2005/8/layout/process5"/>
    <dgm:cxn modelId="{EB4A0C99-79CF-4ED0-A147-17A614849042}" type="presParOf" srcId="{AF1FCDC8-EBA1-4C40-8D64-68EA64D760C2}" destId="{33D63845-7858-4DCC-9443-3B4B70FDA85F}" srcOrd="0" destOrd="0" presId="urn:microsoft.com/office/officeart/2005/8/layout/process5"/>
    <dgm:cxn modelId="{A24162A4-EC46-4618-A741-10895F2D8704}" type="presParOf" srcId="{8E57299D-0796-4B10-87D7-1F9E105618D7}" destId="{A11FFDF0-FA08-423B-AC18-FFF4DB185F98}" srcOrd="4" destOrd="0" presId="urn:microsoft.com/office/officeart/2005/8/layout/process5"/>
    <dgm:cxn modelId="{D22A7861-CE87-4503-B624-8816F76A920B}" type="presParOf" srcId="{8E57299D-0796-4B10-87D7-1F9E105618D7}" destId="{190AAA3D-27C8-4F9D-91A3-FDDF14AA4CCE}" srcOrd="5" destOrd="0" presId="urn:microsoft.com/office/officeart/2005/8/layout/process5"/>
    <dgm:cxn modelId="{98014441-E167-4B64-8FD7-60604700D301}" type="presParOf" srcId="{190AAA3D-27C8-4F9D-91A3-FDDF14AA4CCE}" destId="{22F95D27-D15A-47A0-95F9-19492DA43212}" srcOrd="0" destOrd="0" presId="urn:microsoft.com/office/officeart/2005/8/layout/process5"/>
    <dgm:cxn modelId="{2D6EB6A4-6C97-458F-9A9B-0FA99C6F091D}" type="presParOf" srcId="{8E57299D-0796-4B10-87D7-1F9E105618D7}" destId="{D111DF32-B5CF-4A64-BE1F-8E7BB6F0C751}" srcOrd="6" destOrd="0" presId="urn:microsoft.com/office/officeart/2005/8/layout/process5"/>
    <dgm:cxn modelId="{0C8E4C0E-C491-4928-A4EF-DFC6EBB8C4E5}" type="presParOf" srcId="{8E57299D-0796-4B10-87D7-1F9E105618D7}" destId="{A071DFBD-CAC7-4DB1-991A-256A0572C3CF}" srcOrd="7" destOrd="0" presId="urn:microsoft.com/office/officeart/2005/8/layout/process5"/>
    <dgm:cxn modelId="{BB858CC8-0286-4AAD-A3FC-7C8B7F36A72C}" type="presParOf" srcId="{A071DFBD-CAC7-4DB1-991A-256A0572C3CF}" destId="{95363647-E518-4C3F-9C62-23BB899AD364}" srcOrd="0" destOrd="0" presId="urn:microsoft.com/office/officeart/2005/8/layout/process5"/>
    <dgm:cxn modelId="{10706A40-5E65-4890-B108-07A3086FDFCC}" type="presParOf" srcId="{8E57299D-0796-4B10-87D7-1F9E105618D7}" destId="{D5CD7D3E-6B5E-44E3-A206-840F84258D9D}" srcOrd="8" destOrd="0" presId="urn:microsoft.com/office/officeart/2005/8/layout/process5"/>
    <dgm:cxn modelId="{8BD5CA13-DCD7-4D3D-820B-F1F9AC35EF1B}" type="presParOf" srcId="{8E57299D-0796-4B10-87D7-1F9E105618D7}" destId="{0C7D1B6D-1542-4BA8-B376-BB2D4FF7C4EE}" srcOrd="9" destOrd="0" presId="urn:microsoft.com/office/officeart/2005/8/layout/process5"/>
    <dgm:cxn modelId="{1B51BC09-AB13-40E5-B1E8-30E455682832}" type="presParOf" srcId="{0C7D1B6D-1542-4BA8-B376-BB2D4FF7C4EE}" destId="{C8D5E01B-24F6-4E7F-969B-6590D716A5A1}" srcOrd="0" destOrd="0" presId="urn:microsoft.com/office/officeart/2005/8/layout/process5"/>
    <dgm:cxn modelId="{488C9AF9-FD81-423F-8091-C147A7405760}" type="presParOf" srcId="{8E57299D-0796-4B10-87D7-1F9E105618D7}" destId="{7DA05057-6676-42C3-9B0C-70F525AC6390}" srcOrd="10" destOrd="0" presId="urn:microsoft.com/office/officeart/2005/8/layout/process5"/>
    <dgm:cxn modelId="{641ED1EC-2CFA-40C8-A539-A4C34EA43164}" type="presParOf" srcId="{8E57299D-0796-4B10-87D7-1F9E105618D7}" destId="{697DA668-A6A6-4281-A328-96A5F16C70B8}" srcOrd="11" destOrd="0" presId="urn:microsoft.com/office/officeart/2005/8/layout/process5"/>
    <dgm:cxn modelId="{412ADD58-0CBF-4D57-95EE-E58C0DF4E89C}" type="presParOf" srcId="{697DA668-A6A6-4281-A328-96A5F16C70B8}" destId="{CBBE3864-3944-4284-ABBB-94520C4FA72A}" srcOrd="0" destOrd="0" presId="urn:microsoft.com/office/officeart/2005/8/layout/process5"/>
    <dgm:cxn modelId="{AC3347BF-CE57-4979-9A2A-CE479003D0CA}" type="presParOf" srcId="{8E57299D-0796-4B10-87D7-1F9E105618D7}" destId="{B9841DA9-48D7-4CBE-B7D1-F74DA6F204C4}" srcOrd="12" destOrd="0" presId="urn:microsoft.com/office/officeart/2005/8/layout/process5"/>
    <dgm:cxn modelId="{756268DC-8384-4349-8C9A-1CA5FAE7EFC7}" type="presParOf" srcId="{8E57299D-0796-4B10-87D7-1F9E105618D7}" destId="{E347F02A-27EB-4202-BD2F-37EBE761B794}" srcOrd="13" destOrd="0" presId="urn:microsoft.com/office/officeart/2005/8/layout/process5"/>
    <dgm:cxn modelId="{3F09C6F4-ABFF-4CF0-A880-0A205DC5051B}" type="presParOf" srcId="{E347F02A-27EB-4202-BD2F-37EBE761B794}" destId="{79601142-42A9-42B8-9281-A2E5C51E5ABB}" srcOrd="0" destOrd="0" presId="urn:microsoft.com/office/officeart/2005/8/layout/process5"/>
    <dgm:cxn modelId="{9E2009EF-EE2D-457A-BB5F-D75D935D2628}" type="presParOf" srcId="{8E57299D-0796-4B10-87D7-1F9E105618D7}" destId="{68E57CCD-CB36-4D7C-BE45-3D292E7ABE10}" srcOrd="14" destOrd="0" presId="urn:microsoft.com/office/officeart/2005/8/layout/process5"/>
    <dgm:cxn modelId="{100E953E-898D-410A-9253-90B5BE11CA91}" type="presParOf" srcId="{8E57299D-0796-4B10-87D7-1F9E105618D7}" destId="{2973B8B1-BC86-4A26-8515-1FB127DCBE5B}" srcOrd="15" destOrd="0" presId="urn:microsoft.com/office/officeart/2005/8/layout/process5"/>
    <dgm:cxn modelId="{496C0153-572E-4CF9-8C41-4390A5521986}" type="presParOf" srcId="{2973B8B1-BC86-4A26-8515-1FB127DCBE5B}" destId="{E4670C08-91F2-40DC-B5D1-A123DF336088}" srcOrd="0" destOrd="0" presId="urn:microsoft.com/office/officeart/2005/8/layout/process5"/>
    <dgm:cxn modelId="{CE2492AE-4B73-4B31-BE57-83A68A255A85}" type="presParOf" srcId="{8E57299D-0796-4B10-87D7-1F9E105618D7}" destId="{61C66ABD-4E01-461B-BB04-1BA53C7DD332}" srcOrd="16" destOrd="0" presId="urn:microsoft.com/office/officeart/2005/8/layout/process5"/>
    <dgm:cxn modelId="{3C4632ED-EEDD-4466-B14F-BA4F85BBF2EF}" type="presParOf" srcId="{8E57299D-0796-4B10-87D7-1F9E105618D7}" destId="{95717426-457C-4506-B51D-C8169B379A93}" srcOrd="17" destOrd="0" presId="urn:microsoft.com/office/officeart/2005/8/layout/process5"/>
    <dgm:cxn modelId="{ED68D8EF-E9AC-45F4-97C4-9657F30C809D}" type="presParOf" srcId="{95717426-457C-4506-B51D-C8169B379A93}" destId="{F7B3EA08-FEAA-4819-A0F7-E7DFE689D1EA}" srcOrd="0" destOrd="0" presId="urn:microsoft.com/office/officeart/2005/8/layout/process5"/>
    <dgm:cxn modelId="{46942559-65CE-49A2-A414-FD1ABBE0CCAA}" type="presParOf" srcId="{8E57299D-0796-4B10-87D7-1F9E105618D7}" destId="{8E5F71F9-CC16-43AF-9A1F-63051EEE51B4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33492-487D-452F-8C37-B683822DB1E6}">
      <dsp:nvSpPr>
        <dsp:cNvPr id="0" name=""/>
        <dsp:cNvSpPr/>
      </dsp:nvSpPr>
      <dsp:spPr>
        <a:xfrm>
          <a:off x="3845" y="359202"/>
          <a:ext cx="1681386" cy="1008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 &amp; Preprocessing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93" y="388750"/>
        <a:ext cx="1622290" cy="949735"/>
      </dsp:txXfrm>
    </dsp:sp>
    <dsp:sp modelId="{2A697B0C-6F6B-422E-AF3A-3915642A4824}">
      <dsp:nvSpPr>
        <dsp:cNvPr id="0" name=""/>
        <dsp:cNvSpPr/>
      </dsp:nvSpPr>
      <dsp:spPr>
        <a:xfrm>
          <a:off x="1833194" y="655126"/>
          <a:ext cx="356453" cy="416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833194" y="738523"/>
        <a:ext cx="249517" cy="250189"/>
      </dsp:txXfrm>
    </dsp:sp>
    <dsp:sp modelId="{C53EBF50-43DB-42A2-9182-1BE465A843AE}">
      <dsp:nvSpPr>
        <dsp:cNvPr id="0" name=""/>
        <dsp:cNvSpPr/>
      </dsp:nvSpPr>
      <dsp:spPr>
        <a:xfrm>
          <a:off x="2357786" y="359202"/>
          <a:ext cx="1681386" cy="1008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Local Data Storage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87334" y="388750"/>
        <a:ext cx="1622290" cy="949735"/>
      </dsp:txXfrm>
    </dsp:sp>
    <dsp:sp modelId="{AF1FCDC8-EBA1-4C40-8D64-68EA64D760C2}">
      <dsp:nvSpPr>
        <dsp:cNvPr id="0" name=""/>
        <dsp:cNvSpPr/>
      </dsp:nvSpPr>
      <dsp:spPr>
        <a:xfrm>
          <a:off x="4187135" y="655126"/>
          <a:ext cx="356453" cy="416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187135" y="738523"/>
        <a:ext cx="249517" cy="250189"/>
      </dsp:txXfrm>
    </dsp:sp>
    <dsp:sp modelId="{A11FFDF0-FA08-423B-AC18-FFF4DB185F98}">
      <dsp:nvSpPr>
        <dsp:cNvPr id="0" name=""/>
        <dsp:cNvSpPr/>
      </dsp:nvSpPr>
      <dsp:spPr>
        <a:xfrm>
          <a:off x="4711727" y="359202"/>
          <a:ext cx="1681386" cy="1008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Exploratory Data Analysis - EDA</a:t>
          </a:r>
          <a:endParaRPr lang="en-IN" sz="1500" kern="1200" dirty="0"/>
        </a:p>
      </dsp:txBody>
      <dsp:txXfrm>
        <a:off x="4741275" y="388750"/>
        <a:ext cx="1622290" cy="949735"/>
      </dsp:txXfrm>
    </dsp:sp>
    <dsp:sp modelId="{190AAA3D-27C8-4F9D-91A3-FDDF14AA4CCE}">
      <dsp:nvSpPr>
        <dsp:cNvPr id="0" name=""/>
        <dsp:cNvSpPr/>
      </dsp:nvSpPr>
      <dsp:spPr>
        <a:xfrm>
          <a:off x="6541076" y="655126"/>
          <a:ext cx="356453" cy="416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6541076" y="738523"/>
        <a:ext cx="249517" cy="250189"/>
      </dsp:txXfrm>
    </dsp:sp>
    <dsp:sp modelId="{D111DF32-B5CF-4A64-BE1F-8E7BB6F0C751}">
      <dsp:nvSpPr>
        <dsp:cNvPr id="0" name=""/>
        <dsp:cNvSpPr/>
      </dsp:nvSpPr>
      <dsp:spPr>
        <a:xfrm>
          <a:off x="7065668" y="359202"/>
          <a:ext cx="1681386" cy="1008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Feature Engineering</a:t>
          </a:r>
          <a:endParaRPr lang="en-IN" sz="1500" kern="1200" dirty="0"/>
        </a:p>
      </dsp:txBody>
      <dsp:txXfrm>
        <a:off x="7095216" y="388750"/>
        <a:ext cx="1622290" cy="949735"/>
      </dsp:txXfrm>
    </dsp:sp>
    <dsp:sp modelId="{A071DFBD-CAC7-4DB1-991A-256A0572C3CF}">
      <dsp:nvSpPr>
        <dsp:cNvPr id="0" name=""/>
        <dsp:cNvSpPr/>
      </dsp:nvSpPr>
      <dsp:spPr>
        <a:xfrm rot="5400000">
          <a:off x="7728135" y="1485731"/>
          <a:ext cx="356453" cy="416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7781267" y="1515996"/>
        <a:ext cx="250189" cy="249517"/>
      </dsp:txXfrm>
    </dsp:sp>
    <dsp:sp modelId="{D5CD7D3E-6B5E-44E3-A206-840F84258D9D}">
      <dsp:nvSpPr>
        <dsp:cNvPr id="0" name=""/>
        <dsp:cNvSpPr/>
      </dsp:nvSpPr>
      <dsp:spPr>
        <a:xfrm>
          <a:off x="7065668" y="2040588"/>
          <a:ext cx="1681386" cy="1008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Model Development &amp; Training</a:t>
          </a:r>
          <a:endParaRPr lang="en-IN" sz="1500" kern="1200" dirty="0"/>
        </a:p>
      </dsp:txBody>
      <dsp:txXfrm>
        <a:off x="7095216" y="2070136"/>
        <a:ext cx="1622290" cy="949735"/>
      </dsp:txXfrm>
    </dsp:sp>
    <dsp:sp modelId="{0C7D1B6D-1542-4BA8-B376-BB2D4FF7C4EE}">
      <dsp:nvSpPr>
        <dsp:cNvPr id="0" name=""/>
        <dsp:cNvSpPr/>
      </dsp:nvSpPr>
      <dsp:spPr>
        <a:xfrm rot="10800000">
          <a:off x="6561252" y="2336512"/>
          <a:ext cx="356453" cy="416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6668188" y="2419909"/>
        <a:ext cx="249517" cy="250189"/>
      </dsp:txXfrm>
    </dsp:sp>
    <dsp:sp modelId="{7DA05057-6676-42C3-9B0C-70F525AC6390}">
      <dsp:nvSpPr>
        <dsp:cNvPr id="0" name=""/>
        <dsp:cNvSpPr/>
      </dsp:nvSpPr>
      <dsp:spPr>
        <a:xfrm>
          <a:off x="4711727" y="2040588"/>
          <a:ext cx="1681386" cy="1008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Model Evaluation &amp; Validation</a:t>
          </a:r>
          <a:endParaRPr lang="en-IN" sz="1500" kern="1200" dirty="0"/>
        </a:p>
      </dsp:txBody>
      <dsp:txXfrm>
        <a:off x="4741275" y="2070136"/>
        <a:ext cx="1622290" cy="949735"/>
      </dsp:txXfrm>
    </dsp:sp>
    <dsp:sp modelId="{697DA668-A6A6-4281-A328-96A5F16C70B8}">
      <dsp:nvSpPr>
        <dsp:cNvPr id="0" name=""/>
        <dsp:cNvSpPr/>
      </dsp:nvSpPr>
      <dsp:spPr>
        <a:xfrm rot="10800000">
          <a:off x="4207311" y="2336512"/>
          <a:ext cx="356453" cy="416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4314247" y="2419909"/>
        <a:ext cx="249517" cy="250189"/>
      </dsp:txXfrm>
    </dsp:sp>
    <dsp:sp modelId="{B9841DA9-48D7-4CBE-B7D1-F74DA6F204C4}">
      <dsp:nvSpPr>
        <dsp:cNvPr id="0" name=""/>
        <dsp:cNvSpPr/>
      </dsp:nvSpPr>
      <dsp:spPr>
        <a:xfrm>
          <a:off x="2357786" y="2040588"/>
          <a:ext cx="1681386" cy="1008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Model Deployment - Web Application</a:t>
          </a:r>
          <a:endParaRPr lang="en-IN" sz="1500" kern="1200" dirty="0"/>
        </a:p>
      </dsp:txBody>
      <dsp:txXfrm>
        <a:off x="2387334" y="2070136"/>
        <a:ext cx="1622290" cy="949735"/>
      </dsp:txXfrm>
    </dsp:sp>
    <dsp:sp modelId="{E347F02A-27EB-4202-BD2F-37EBE761B794}">
      <dsp:nvSpPr>
        <dsp:cNvPr id="0" name=""/>
        <dsp:cNvSpPr/>
      </dsp:nvSpPr>
      <dsp:spPr>
        <a:xfrm rot="10800000">
          <a:off x="1853370" y="2336512"/>
          <a:ext cx="356453" cy="416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1960306" y="2419909"/>
        <a:ext cx="249517" cy="250189"/>
      </dsp:txXfrm>
    </dsp:sp>
    <dsp:sp modelId="{68E57CCD-CB36-4D7C-BE45-3D292E7ABE10}">
      <dsp:nvSpPr>
        <dsp:cNvPr id="0" name=""/>
        <dsp:cNvSpPr/>
      </dsp:nvSpPr>
      <dsp:spPr>
        <a:xfrm>
          <a:off x="3845" y="2040588"/>
          <a:ext cx="1681386" cy="1008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Input Student Data</a:t>
          </a:r>
          <a:endParaRPr lang="en-IN" sz="1500" kern="1200" dirty="0"/>
        </a:p>
      </dsp:txBody>
      <dsp:txXfrm>
        <a:off x="33393" y="2070136"/>
        <a:ext cx="1622290" cy="949735"/>
      </dsp:txXfrm>
    </dsp:sp>
    <dsp:sp modelId="{2973B8B1-BC86-4A26-8515-1FB127DCBE5B}">
      <dsp:nvSpPr>
        <dsp:cNvPr id="0" name=""/>
        <dsp:cNvSpPr/>
      </dsp:nvSpPr>
      <dsp:spPr>
        <a:xfrm rot="5400000">
          <a:off x="666311" y="3167117"/>
          <a:ext cx="356453" cy="416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-5400000">
        <a:off x="719443" y="3197382"/>
        <a:ext cx="250189" cy="249517"/>
      </dsp:txXfrm>
    </dsp:sp>
    <dsp:sp modelId="{61C66ABD-4E01-461B-BB04-1BA53C7DD332}">
      <dsp:nvSpPr>
        <dsp:cNvPr id="0" name=""/>
        <dsp:cNvSpPr/>
      </dsp:nvSpPr>
      <dsp:spPr>
        <a:xfrm>
          <a:off x="3845" y="3721975"/>
          <a:ext cx="1681386" cy="1008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Predict Student Performance</a:t>
          </a:r>
          <a:endParaRPr lang="en-IN" sz="1500" kern="1200" dirty="0"/>
        </a:p>
      </dsp:txBody>
      <dsp:txXfrm>
        <a:off x="33393" y="3751523"/>
        <a:ext cx="1622290" cy="949735"/>
      </dsp:txXfrm>
    </dsp:sp>
    <dsp:sp modelId="{95717426-457C-4506-B51D-C8169B379A93}">
      <dsp:nvSpPr>
        <dsp:cNvPr id="0" name=""/>
        <dsp:cNvSpPr/>
      </dsp:nvSpPr>
      <dsp:spPr>
        <a:xfrm>
          <a:off x="1833194" y="4017899"/>
          <a:ext cx="356453" cy="4169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1833194" y="4101296"/>
        <a:ext cx="249517" cy="250189"/>
      </dsp:txXfrm>
    </dsp:sp>
    <dsp:sp modelId="{8E5F71F9-CC16-43AF-9A1F-63051EEE51B4}">
      <dsp:nvSpPr>
        <dsp:cNvPr id="0" name=""/>
        <dsp:cNvSpPr/>
      </dsp:nvSpPr>
      <dsp:spPr>
        <a:xfrm>
          <a:off x="2357786" y="3721975"/>
          <a:ext cx="1681386" cy="100883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 dirty="0"/>
            <a:t>Generate Insights &amp; Recommendations</a:t>
          </a:r>
          <a:endParaRPr lang="en-IN" sz="1500" kern="1200" dirty="0"/>
        </a:p>
      </dsp:txBody>
      <dsp:txXfrm>
        <a:off x="2387334" y="3751523"/>
        <a:ext cx="1622290" cy="949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104FB-547A-19A8-DD78-200B62872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DF0A1C-DEDD-62AE-BE1F-0C9A18A19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D31C3CE9-5709-DCD6-FEB0-DF11473024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1A5D1105-05F7-42B5-CADC-D52D2DC74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68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7C834-D35A-609E-76F7-A00DBF626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D5BA2F-050D-46C4-A7A6-C9FCE7640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30F719DF-0970-D03D-0C93-A5A2AAA61C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4D3D7B63-1FBF-88C2-A59E-CBFF7CE71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05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C1D89-ECA2-1793-DD98-8B4C4D9CA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949FDD-A7C2-FC62-E288-87DB505EAA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C0B42B4D-379B-47EA-C24C-8986372F66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110AF3BB-9B69-3763-77B9-95ADE6C99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7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0141D-DE86-B970-91C3-4CD02E2F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D328750-67B6-2496-4667-32CECA6222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357A50BD-BED2-3538-7979-914FE5CA3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13D39B97-09C9-BCEB-4C83-28724905B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94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C854-E031-91D4-DD62-8AB028774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3706643-C8CC-7E63-43F8-F3E9EBCB6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F7DB3BB2-34FB-BE33-F29C-F27F73AA71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A8E4D69B-71F1-AAC4-9F9D-27FEF2878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5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0F57D-EA5B-2DC3-C620-D891A9D0E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39BFB5-46B3-396E-7048-294F32F28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E982A57A-6DF0-FCAA-ECA5-C8A940C7E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A86B3B75-F89C-C7E2-CA85-7A025CEDC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0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docs/atlas/" TargetMode="External"/><Relationship Id="rId4" Type="http://schemas.openxmlformats.org/officeDocument/2006/relationships/hyperlink" Target="https://www.w3schools.com/datascienc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IN" sz="2400" dirty="0"/>
              <a:t>Student Marks Performance Prediction</a:t>
            </a: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US" sz="2400" dirty="0">
                <a:ea typeface="Droid Sans Fallback"/>
                <a:cs typeface="Times New Roman" pitchFamily="18" charset="0"/>
              </a:rPr>
              <a:t>Project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Date: 07/06/2025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069468" y="155690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29308" y="5751835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2460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Department of Computer Science &amp; Application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60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Vivekananda Global University, Jaipur 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460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2023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-2025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48064" y="4404515"/>
            <a:ext cx="3779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460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indent="2460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Shivam </a:t>
            </a:r>
            <a:r>
              <a:rPr lang="en-US" b="1" dirty="0" err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Guljani</a:t>
            </a:r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(23CSA3BC084)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D961EF8-4571-17B9-F6A3-61E7790F0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1" y="3552180"/>
            <a:ext cx="462626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COMPUTER APPLICATION</a:t>
            </a: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460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AEFAB195-663E-1052-FDB6-25957517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359" y="2067655"/>
            <a:ext cx="2381250" cy="115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2CA5FC2-42D2-725B-B0EA-D7DB38EDF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80" y="4396056"/>
            <a:ext cx="29966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460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Submitted to:	</a:t>
            </a:r>
            <a:endParaRPr lang="en-US" altLang="en-US" b="1" dirty="0">
              <a:solidFill>
                <a:srgbClr val="0033CC"/>
              </a:solidFill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marL="0" marR="0" lvl="0" indent="246063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Mr. Zahid Ahmed	</a:t>
            </a: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Team Details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tx1"/>
                </a:solidFill>
              </a:rPr>
              <a:pPr/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671274"/>
              </p:ext>
            </p:extLst>
          </p:nvPr>
        </p:nvGraphicFramePr>
        <p:xfrm>
          <a:off x="386882" y="1372628"/>
          <a:ext cx="8361582" cy="1408300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val="4186870229"/>
                    </a:ext>
                  </a:extLst>
                </a:gridCol>
              </a:tblGrid>
              <a:tr h="68822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31479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Shivam </a:t>
                      </a:r>
                      <a:r>
                        <a:rPr lang="en-US" sz="1800" dirty="0" err="1">
                          <a:effectLst/>
                        </a:rPr>
                        <a:t>Guljani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Developer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63912"/>
                  </a:ext>
                </a:extLst>
              </a:tr>
            </a:tbl>
          </a:graphicData>
        </a:graphic>
      </p:graphicFrame>
      <p:pic>
        <p:nvPicPr>
          <p:cNvPr id="5" name="Picture 1">
            <a:extLst>
              <a:ext uri="{FF2B5EF4-FFF2-40B4-BE49-F238E27FC236}">
                <a16:creationId xmlns:a16="http://schemas.microsoft.com/office/drawing/2014/main" id="{8F0E9B22-5D92-1FA2-8199-7FE0C2B20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2245"/>
            <a:ext cx="1584176" cy="7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1ADC8-92CD-7225-E9F9-28BFAAC01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7E7007-319B-B344-B567-D3A1E09B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5AEF0-82A8-F54A-706E-F15F1E85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384DB8E8-DF68-1C7C-6FA0-9A648E041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5669D9C1-55EF-0900-FD16-AE4F12E00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Project Brief</a:t>
            </a:r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3915753D-CB84-3A68-DB1A-88EBFD92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DAA749E5-77ED-53C8-0DAF-3109626754A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tx1"/>
                </a:solidFill>
              </a:rPr>
              <a:pPr/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DB8D778-B64B-2755-2F1B-E0E42EDDC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2245"/>
            <a:ext cx="1584176" cy="7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7D56CE-6D14-1FB7-8A60-8CD20804E987}"/>
              </a:ext>
            </a:extLst>
          </p:cNvPr>
          <p:cNvSpPr txBox="1"/>
          <p:nvPr/>
        </p:nvSpPr>
        <p:spPr>
          <a:xfrm>
            <a:off x="107504" y="963597"/>
            <a:ext cx="42304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Project Objectives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preprocess diverse student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 and non-academic factors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train predictive ML models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store and manage student data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models via web interface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performance insights</a:t>
            </a:r>
          </a:p>
          <a:p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FAFF2-F539-4F07-7325-7D20D3AD82E3}"/>
              </a:ext>
            </a:extLst>
          </p:cNvPr>
          <p:cNvSpPr txBox="1"/>
          <p:nvPr/>
        </p:nvSpPr>
        <p:spPr>
          <a:xfrm>
            <a:off x="4495165" y="997565"/>
            <a:ext cx="46440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future grades using various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at-risk students for timely support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Kaggle dataset with attendance, study hours, etc.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processed and predictions stored locally</a:t>
            </a:r>
          </a:p>
          <a:p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59440-9EAB-EB34-61A1-A3AE9E4E99DD}"/>
              </a:ext>
            </a:extLst>
          </p:cNvPr>
          <p:cNvSpPr txBox="1"/>
          <p:nvPr/>
        </p:nvSpPr>
        <p:spPr>
          <a:xfrm>
            <a:off x="75683" y="3479603"/>
            <a:ext cx="883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b="1" dirty="0"/>
              <a:t>Project's modular architecture ensures clarity, maintainability, and scalability.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478F671-57DC-3994-7FB4-15F238D98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64" y="3866961"/>
            <a:ext cx="8699775" cy="226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5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1ABE4-80DE-74FB-47B1-63830ED37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A1DD71-2A4C-09D5-D30A-4D55203C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44470-2D27-EAF8-23E1-4F2CD8B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7C920543-4422-9BA0-4509-2FC72088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CE997DED-C180-C4EA-359E-CB26C2D6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2BFE2578-2B99-C027-13A5-A3EC1DA9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4A6201B-3DCE-2C08-8368-94E20353831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tx1"/>
                </a:solidFill>
              </a:rPr>
              <a:pPr/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B77FB44-4120-FBFA-BCCA-FDF6F1B0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2245"/>
            <a:ext cx="1584176" cy="7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28CED8-05E2-31F8-F661-AFA757911EAB}"/>
              </a:ext>
            </a:extLst>
          </p:cNvPr>
          <p:cNvSpPr txBox="1"/>
          <p:nvPr/>
        </p:nvSpPr>
        <p:spPr>
          <a:xfrm>
            <a:off x="107504" y="980728"/>
            <a:ext cx="89289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employs a robust set of methodologies and cutting-edge technologies to accurately predict student performance.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F2067-3BAC-C97B-5968-2D979178AE87}"/>
              </a:ext>
            </a:extLst>
          </p:cNvPr>
          <p:cNvSpPr txBox="1"/>
          <p:nvPr/>
        </p:nvSpPr>
        <p:spPr>
          <a:xfrm>
            <a:off x="107504" y="1758797"/>
            <a:ext cx="4248472" cy="43088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Methodologies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Preprocessing: Ensures high-quality data for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 Identifies key variables impacting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Maximizes predictive power of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ML Models: Develops and tunes algorithms for optimal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Manages codebase with GitHub for collaboration.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02116-7CAF-CBCD-9325-33D404086D3E}"/>
              </a:ext>
            </a:extLst>
          </p:cNvPr>
          <p:cNvSpPr txBox="1"/>
          <p:nvPr/>
        </p:nvSpPr>
        <p:spPr>
          <a:xfrm>
            <a:off x="4403644" y="1758797"/>
            <a:ext cx="4643562" cy="4078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Tools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 (data science ecosystem).</a:t>
            </a:r>
          </a:p>
          <a:p>
            <a:pPr marL="285750" indent="-285750">
              <a:spcAft>
                <a:spcPts val="7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Libraries: Scikit-Learn.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Manipulation: Pandas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NumPy (numerical ops).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Matplotlib, Seaborn (statistical graphics).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Framework: Flask (interactive UI, deployment).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Notebooks (EDA, prototyping), Git.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 Local storage.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Kaggle dataset.</a:t>
            </a:r>
          </a:p>
        </p:txBody>
      </p:sp>
    </p:spTree>
    <p:extLst>
      <p:ext uri="{BB962C8B-B14F-4D97-AF65-F5344CB8AC3E}">
        <p14:creationId xmlns:p14="http://schemas.microsoft.com/office/powerpoint/2010/main" val="22333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AC046-D02B-FC59-380E-66894922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0F7132-75C6-8109-379F-7B3B8313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734D4-D2D5-CC75-6D88-163DDB6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C8343D49-1668-45AA-C0F2-A921F7682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C78A4435-CD6D-15F8-0F7A-D0364E508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ea typeface="ＭＳ Ｐゴシック" pitchFamily="-28" charset="-128"/>
              </a:rPr>
              <a:t>Flow Chart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72A9DF30-80FC-B416-389C-E9FCAFB8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9C113D23-090A-8135-A07D-C7E9268DB7E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tx1"/>
                </a:solidFill>
              </a:rPr>
              <a:pPr/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79A02BD7-9460-94B2-690A-28FF75389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2245"/>
            <a:ext cx="1584176" cy="7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2725083-0809-D341-C8BF-797C96BA1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547567"/>
              </p:ext>
            </p:extLst>
          </p:nvPr>
        </p:nvGraphicFramePr>
        <p:xfrm>
          <a:off x="285594" y="1003050"/>
          <a:ext cx="8750901" cy="509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893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C8D4-A862-3A88-5AC5-E5327F9E3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06511D-DABC-3889-89B4-2ED3952E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3D0DCA-8428-5A12-9655-BB531750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20E76A15-54F5-D344-7459-9501548F6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FE019CD4-10EF-C201-4DDB-76A56CE9A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641F9AF3-D353-62DC-C842-E3238E04B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sz="1800" b="1" i="1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F524EE3-187F-F3DC-CE17-02A396A4FEF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tx1"/>
                </a:solidFill>
              </a:rPr>
              <a:pPr/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B4992A7B-BEC6-539E-AB0B-3AAABDED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2245"/>
            <a:ext cx="1584176" cy="7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E50C6B-F22A-85C3-37B1-D0221C8F4FF9}"/>
              </a:ext>
            </a:extLst>
          </p:cNvPr>
          <p:cNvSpPr txBox="1"/>
          <p:nvPr/>
        </p:nvSpPr>
        <p:spPr>
          <a:xfrm>
            <a:off x="107504" y="1123806"/>
            <a:ext cx="4248472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the project: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Catching Struggles Early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Instead of waiting until a student is really falling behind, we can spot potential issues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become big problems. This means teachers and schools can step in and help sooner.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Smarter Support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It's not just about knowing who needs help, but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help them. Our project provides insights so schools can offer the right kind of support, making sure students get what they need to thrive.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Learning for Everyone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Ultimately, this leads to more students doing well, feeling supported, and having a more positive learning experience.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C333F-4BAB-23A2-90C6-500F763D1FDE}"/>
              </a:ext>
            </a:extLst>
          </p:cNvPr>
          <p:cNvSpPr txBox="1"/>
          <p:nvPr/>
        </p:nvSpPr>
        <p:spPr>
          <a:xfrm>
            <a:off x="4464942" y="1119715"/>
            <a:ext cx="4571554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benefits the most?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get a heads-up on who might need extra attention, making their job of guiding students more effective.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Leaders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can make smarter decisions about resources and programs, ensuring the whole school environment helps every student flourish.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(most importantly!)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They get the personalized help and support they need to achieve their full potential, leading to better grades and a more positive school journey.</a:t>
            </a:r>
          </a:p>
        </p:txBody>
      </p:sp>
    </p:spTree>
    <p:extLst>
      <p:ext uri="{BB962C8B-B14F-4D97-AF65-F5344CB8AC3E}">
        <p14:creationId xmlns:p14="http://schemas.microsoft.com/office/powerpoint/2010/main" val="417313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64D3D-170E-7D62-F124-808CB6F9B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6B92B-6D69-151E-7498-321D0718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D18CE4-0D92-6F4B-B928-67C7F4E1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E326C2AB-F6C9-A547-9923-28EA52904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983FFE5B-32A0-068A-977F-8D97C89D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ea typeface="ＭＳ Ｐゴシック" pitchFamily="-28" charset="-128"/>
              </a:rPr>
              <a:t>References</a:t>
            </a:r>
            <a:endParaRPr lang="en-US" b="1" dirty="0">
              <a:solidFill>
                <a:schemeClr val="tx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BEFBAC6B-6407-0DE7-4074-69409ABAF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sz="1800" b="1" i="1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474AE01-DE81-ADF2-8F07-0E44E059C06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tx1"/>
                </a:solidFill>
              </a:rPr>
              <a:pPr/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1006592-1287-E51C-BF1F-F7905081C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2245"/>
            <a:ext cx="1584176" cy="7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E5FE42-0F8C-0BD7-2184-ADB0879A64CF}"/>
              </a:ext>
            </a:extLst>
          </p:cNvPr>
          <p:cNvSpPr txBox="1"/>
          <p:nvPr/>
        </p:nvSpPr>
        <p:spPr>
          <a:xfrm>
            <a:off x="611560" y="1772816"/>
            <a:ext cx="7776864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Hands-On Machine Learning with Scikit-Learn and TensorFlow: Concepts, Tools, and Techniques to Build Intelligent Systems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https://www.w3schools.com/datascience/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https://www.mongodb.com/docs/atlas/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Predicting Students' Performance Using Machine Learning Techniques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for Data Analysis: Data Wrangling with pandas, NumPy, and </a:t>
            </a:r>
            <a:r>
              <a:rPr lang="en-US" dirty="0" err="1"/>
              <a:t>Jupyter</a:t>
            </a:r>
            <a:r>
              <a:rPr lang="en-US" dirty="0"/>
              <a:t>, Third Edition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80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97E7B-B02F-2130-0E9E-800B11FEB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66FEC8-133D-ABA8-35B1-AE98B9A8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BCE41-6597-E884-9867-E6F3EF30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>
            <a:extLst>
              <a:ext uri="{FF2B5EF4-FFF2-40B4-BE49-F238E27FC236}">
                <a16:creationId xmlns:a16="http://schemas.microsoft.com/office/drawing/2014/main" id="{5EF11A7E-EC51-794D-880D-36BFBC5C3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85384" name="Rectangle 8">
            <a:extLst>
              <a:ext uri="{FF2B5EF4-FFF2-40B4-BE49-F238E27FC236}">
                <a16:creationId xmlns:a16="http://schemas.microsoft.com/office/drawing/2014/main" id="{905F3746-8DE8-D8DE-594B-38688672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IN" sz="1800" b="1" i="1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568B1B6-385D-66FA-DA09-3DEFC6216BAA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tx1"/>
                </a:solidFill>
              </a:rPr>
              <a:pPr/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DAFAB70-AB2A-94E7-4695-D88D61615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72245"/>
            <a:ext cx="1584176" cy="76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27BD4-09FD-9497-59D8-A14E5FF85E6B}"/>
              </a:ext>
            </a:extLst>
          </p:cNvPr>
          <p:cNvSpPr txBox="1"/>
          <p:nvPr/>
        </p:nvSpPr>
        <p:spPr>
          <a:xfrm>
            <a:off x="2192020" y="3224014"/>
            <a:ext cx="46482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623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609</Words>
  <Application>Microsoft Office PowerPoint</Application>
  <PresentationFormat>On-screen Show (4:3)</PresentationFormat>
  <Paragraphs>108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Droid Sans Fallback</vt:lpstr>
      <vt:lpstr>Times New Roman</vt:lpstr>
      <vt:lpstr>Office Theme</vt:lpstr>
      <vt:lpstr>Student Marks Performance Prediction Project Presentation  Date: 07/06/2025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_shivam _</cp:lastModifiedBy>
  <cp:revision>111</cp:revision>
  <dcterms:created xsi:type="dcterms:W3CDTF">2016-07-30T14:16:51Z</dcterms:created>
  <dcterms:modified xsi:type="dcterms:W3CDTF">2025-06-06T05:01:08Z</dcterms:modified>
</cp:coreProperties>
</file>