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F161-8CC6-4284-BD79-89D3B4289EE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7FA7-056B-40F8-90EE-0CCE8E98DC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4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F161-8CC6-4284-BD79-89D3B4289EE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7FA7-056B-40F8-90EE-0CCE8E98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45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F161-8CC6-4284-BD79-89D3B4289EE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7FA7-056B-40F8-90EE-0CCE8E98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08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F161-8CC6-4284-BD79-89D3B4289EE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7FA7-056B-40F8-90EE-0CCE8E98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39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F161-8CC6-4284-BD79-89D3B4289EE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7FA7-056B-40F8-90EE-0CCE8E98DC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5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F161-8CC6-4284-BD79-89D3B4289EE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7FA7-056B-40F8-90EE-0CCE8E98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6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F161-8CC6-4284-BD79-89D3B4289EE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7FA7-056B-40F8-90EE-0CCE8E98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6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F161-8CC6-4284-BD79-89D3B4289EE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7FA7-056B-40F8-90EE-0CCE8E98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96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F161-8CC6-4284-BD79-89D3B4289EE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7FA7-056B-40F8-90EE-0CCE8E98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9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FBF161-8CC6-4284-BD79-89D3B4289EE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A7FA7-056B-40F8-90EE-0CCE8E98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2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F161-8CC6-4284-BD79-89D3B4289EE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7FA7-056B-40F8-90EE-0CCE8E98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9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FBF161-8CC6-4284-BD79-89D3B4289EE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AA7FA7-056B-40F8-90EE-0CCE8E98DC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8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18D9-9CFA-4009-9B64-F82AA96EF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080808"/>
                </a:solidFill>
              </a:rPr>
              <a:t>Case Study :EShoppingZone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4D244-AD4C-48F0-961A-4FB8C8495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80808"/>
                </a:solidFill>
              </a:rPr>
              <a:t>By: Shivam Kumar Gupta</a:t>
            </a:r>
          </a:p>
        </p:txBody>
      </p:sp>
    </p:spTree>
    <p:extLst>
      <p:ext uri="{BB962C8B-B14F-4D97-AF65-F5344CB8AC3E}">
        <p14:creationId xmlns:p14="http://schemas.microsoft.com/office/powerpoint/2010/main" val="176461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52AD6-6B47-4222-ADA9-B9CEE638E91F}"/>
              </a:ext>
            </a:extLst>
          </p:cNvPr>
          <p:cNvSpPr txBox="1"/>
          <p:nvPr/>
        </p:nvSpPr>
        <p:spPr>
          <a:xfrm>
            <a:off x="2502568" y="288758"/>
            <a:ext cx="7555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92D050"/>
                </a:solidFill>
              </a:rPr>
              <a:t>Technology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406ED-818B-4018-91B3-932A2A2E0691}"/>
              </a:ext>
            </a:extLst>
          </p:cNvPr>
          <p:cNvSpPr txBox="1"/>
          <p:nvPr/>
        </p:nvSpPr>
        <p:spPr>
          <a:xfrm>
            <a:off x="1181819" y="1492370"/>
            <a:ext cx="69615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Backend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Swagger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Eureka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Razor Pay Gateway</a:t>
            </a:r>
          </a:p>
          <a:p>
            <a:endParaRPr lang="en-IN" dirty="0"/>
          </a:p>
          <a:p>
            <a:r>
              <a:rPr lang="en-IN" sz="2000" dirty="0"/>
              <a:t>Front-end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React-bootstrap</a:t>
            </a:r>
          </a:p>
          <a:p>
            <a:endParaRPr lang="en-IN" dirty="0"/>
          </a:p>
          <a:p>
            <a:r>
              <a:rPr lang="en-IN" sz="2000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235435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500E90-5517-4B5B-9296-FEE328BC69E3}"/>
              </a:ext>
            </a:extLst>
          </p:cNvPr>
          <p:cNvSpPr txBox="1"/>
          <p:nvPr/>
        </p:nvSpPr>
        <p:spPr>
          <a:xfrm>
            <a:off x="6191250" y="393382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Email-</a:t>
            </a:r>
            <a:r>
              <a:rPr lang="en-IN" dirty="0"/>
              <a:t> </a:t>
            </a:r>
            <a:r>
              <a:rPr lang="en-IN" sz="1400" dirty="0"/>
              <a:t>Service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BB4AC90-071C-4E44-81AF-E5A0CFA72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581427"/>
            <a:ext cx="10277475" cy="55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298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4B648879C87644BE6879633516CC9C" ma:contentTypeVersion="4" ma:contentTypeDescription="Create a new document." ma:contentTypeScope="" ma:versionID="618bdc1db1c6112a77a4d1eef51ffb3f">
  <xsd:schema xmlns:xsd="http://www.w3.org/2001/XMLSchema" xmlns:xs="http://www.w3.org/2001/XMLSchema" xmlns:p="http://schemas.microsoft.com/office/2006/metadata/properties" xmlns:ns3="8d677c87-eac0-4c42-85f0-1d063dbf9db6" targetNamespace="http://schemas.microsoft.com/office/2006/metadata/properties" ma:root="true" ma:fieldsID="8877be66d7c1002a205ea575da63c1b1" ns3:_="">
    <xsd:import namespace="8d677c87-eac0-4c42-85f0-1d063dbf9d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677c87-eac0-4c42-85f0-1d063dbf9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224256-17BC-4A0F-BFDC-74B87BD607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677c87-eac0-4c42-85f0-1d063dbf9d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53B0DE-FCAC-44DB-86EF-61E9ACC4CE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EE2CDD-025F-4AE8-8268-9088A282A0C5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8d677c87-eac0-4c42-85f0-1d063dbf9db6"/>
    <ds:schemaRef ds:uri="http://schemas.microsoft.com/office/infopath/2007/PartnerControls"/>
    <ds:schemaRef ds:uri="http://purl.org/dc/terms/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28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Case Study :EShoppingZone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:EShoppingZone</dc:title>
  <dc:creator>Shivam Kumar Gupta</dc:creator>
  <cp:lastModifiedBy>Shivam Kumar Gupta</cp:lastModifiedBy>
  <cp:revision>2</cp:revision>
  <dcterms:created xsi:type="dcterms:W3CDTF">2022-05-08T16:57:15Z</dcterms:created>
  <dcterms:modified xsi:type="dcterms:W3CDTF">2022-05-14T17:02:54Z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0x010100E14B648879C87644BE6879633516CC9C</vt:lpwstr>
  </property>
</Properties>
</file>