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3" d="100"/>
          <a:sy n="83" d="100"/>
        </p:scale>
        <p:origin x="643" y="7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16/05/2022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15/05/2022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0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26"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6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48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10"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0"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74"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198"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22"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5/15/2022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078"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38"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mailto:raubins.raj@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drive.google.com/file/d/1TWwBoRiSI5UFSQsfBENU9OqsMzs3Jqpn/view?usp=sharing" TargetMode="External"/><Relationship Id="rId5" Type="http://schemas.openxmlformats.org/officeDocument/2006/relationships/image" Target="../media/image14.png"/><Relationship Id="rId4" Type="http://schemas.openxmlformats.org/officeDocument/2006/relationships/hyperlink" Target="https://github.com/shivamgupta-1/EShoopingZone" TargetMode="External"/><Relationship Id="rId9"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422295140"/>
              </p:ext>
            </p:extLst>
          </p:nvPr>
        </p:nvGraphicFramePr>
        <p:xfrm>
          <a:off x="9220200" y="1143000"/>
          <a:ext cx="3048000" cy="4907420"/>
        </p:xfrm>
        <a:graphic>
          <a:graphicData uri="http://schemas.openxmlformats.org/drawingml/2006/table">
            <a:tbl>
              <a:tblPr firstRow="1" bandRow="1">
                <a:tableStyleId>{0E3FDE45-AF77-4B5C-9715-49D594BDF05E}</a:tableStyleId>
              </a:tblPr>
              <a:tblGrid>
                <a:gridCol w="762000">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43526">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613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585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03791">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62422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352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restTemplate , Netflix Hystrix,  spring cloud  gateway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2853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Testing using Jest, react-routing , react-bootstrap</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0379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a:t>
                      </a:r>
                    </a:p>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4435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4037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9512774"/>
                  </a:ext>
                </a:extLst>
              </a:tr>
              <a:tr h="4928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645317192"/>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71317" y="3048794"/>
            <a:ext cx="4008437" cy="2455862"/>
          </a:xfrm>
        </p:spPr>
        <p:txBody>
          <a:bodyPr/>
          <a:lstStyle/>
          <a:p>
            <a:pPr eaLnBrk="1" hangingPunct="1">
              <a:lnSpc>
                <a:spcPct val="114000"/>
              </a:lnSpc>
            </a:pPr>
            <a:r>
              <a:rPr lang="en-US" altLang="en-US" b="1" dirty="0"/>
              <a:t>E-Commerce Shopping Cart Application</a:t>
            </a:r>
          </a:p>
          <a:p>
            <a:pPr eaLnBrk="1" hangingPunct="1">
              <a:lnSpc>
                <a:spcPct val="114000"/>
              </a:lnSpc>
            </a:pPr>
            <a:r>
              <a:rPr lang="en-IN" altLang="en-US" dirty="0"/>
              <a:t>Completed end to end case study of Shopping Cart Application along with JWT authentication, Swagger and payment gateway using Razor pay, responsive UI with </a:t>
            </a:r>
            <a:r>
              <a:rPr lang="en-US" altLang="en-US" dirty="0"/>
              <a:t>CSS and React used for user interface.</a:t>
            </a:r>
            <a:endParaRPr lang="en-IN" altLang="nl-NL" b="1" dirty="0"/>
          </a:p>
          <a:p>
            <a:pPr eaLnBrk="1" hangingPunct="1">
              <a:lnSpc>
                <a:spcPct val="114000"/>
              </a:lnSpc>
            </a:pPr>
            <a:r>
              <a:rPr lang="en-US" b="1" dirty="0"/>
              <a:t>Hotel Management System </a:t>
            </a:r>
            <a:r>
              <a:rPr lang="en-US" dirty="0"/>
              <a:t>(2019) Language</a:t>
            </a:r>
          </a:p>
          <a:p>
            <a:pPr eaLnBrk="1" hangingPunct="1">
              <a:lnSpc>
                <a:spcPct val="114000"/>
              </a:lnSpc>
            </a:pPr>
            <a:r>
              <a:rPr lang="en-US" dirty="0"/>
              <a:t> Used : C++ </a:t>
            </a:r>
            <a:endParaRPr lang="en-IN" altLang="en-US" dirty="0"/>
          </a:p>
          <a:p>
            <a:pPr eaLnBrk="1" hangingPunct="1">
              <a:lnSpc>
                <a:spcPct val="114000"/>
              </a:lnSpc>
            </a:pPr>
            <a:r>
              <a:rPr lang="en-US" b="1" dirty="0"/>
              <a:t>Data Structures and Algorithms Self paced Course(GeeksforGeeks) (2020) </a:t>
            </a:r>
          </a:p>
          <a:p>
            <a:pPr eaLnBrk="1" hangingPunct="1">
              <a:lnSpc>
                <a:spcPct val="114000"/>
              </a:lnSpc>
            </a:pPr>
            <a:r>
              <a:rPr lang="en-US" dirty="0"/>
              <a:t>Course Completion</a:t>
            </a: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11300"/>
            <a:ext cx="2373313" cy="325438"/>
          </a:xfrm>
        </p:spPr>
        <p:txBody>
          <a:bodyPr/>
          <a:lstStyle/>
          <a:p>
            <a:pPr eaLnBrk="1" hangingPunct="1"/>
            <a:r>
              <a:rPr lang="nl-NL" altLang="nl-NL" dirty="0">
                <a:hlinkClick r:id="rId3"/>
              </a:rPr>
              <a:t>xxxxxxxxxxx@capgemini.com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+91 6387345583</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4022796" cy="2832099"/>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a:t>Spring boot, Spring Security, Spring Cloud API Gateway,</a:t>
            </a:r>
            <a:r>
              <a:rPr lang="en-US" dirty="0"/>
              <a:t> Eureka server, load balancing, rest Template , email integration</a:t>
            </a:r>
          </a:p>
          <a:p>
            <a:pPr marL="171450" indent="-171450">
              <a:buFont typeface="Arial" panose="020B0604020202020204" pitchFamily="34" charset="0"/>
              <a:buChar char="•"/>
            </a:pPr>
            <a:r>
              <a:rPr lang="en-US" dirty="0"/>
              <a:t>Proficient in creating </a:t>
            </a:r>
            <a:r>
              <a:rPr lang="en-US" b="1" dirty="0"/>
              <a:t>Single page Web</a:t>
            </a:r>
            <a:r>
              <a:rPr lang="en-US" dirty="0"/>
              <a:t> Application in react  using react-bootstrap, react forms, react-routing, axios, CSS</a:t>
            </a:r>
          </a:p>
          <a:p>
            <a:pPr marL="171450" indent="-171450">
              <a:buFont typeface="Arial" panose="020B0604020202020204" pitchFamily="34" charset="0"/>
              <a:buChar char="•"/>
            </a:pPr>
            <a:r>
              <a:rPr lang="en-US" dirty="0"/>
              <a:t>Experience in creating documentation with Java docs and swagger and in </a:t>
            </a:r>
            <a:r>
              <a:rPr lang="en-US" b="1" dirty="0"/>
              <a:t>unit testing using Junit, Mockito</a:t>
            </a:r>
            <a:r>
              <a:rPr lang="en-US" dirty="0"/>
              <a:t> including </a:t>
            </a:r>
            <a:r>
              <a:rPr lang="en-US" b="1" dirty="0"/>
              <a:t>code quality compliance using sonarqube</a:t>
            </a:r>
          </a:p>
          <a:p>
            <a:pPr marL="171450" indent="-171450">
              <a:buFont typeface="Arial" panose="020B0604020202020204" pitchFamily="34" charset="0"/>
              <a:buChar char="•"/>
            </a:pPr>
            <a:r>
              <a:rPr lang="en-US" dirty="0"/>
              <a:t>Development experience in creating docker images and pushing to </a:t>
            </a:r>
            <a:r>
              <a:rPr lang="en-US" b="1" dirty="0"/>
              <a:t>Docker Hub</a:t>
            </a:r>
            <a:r>
              <a:rPr lang="en-US" dirty="0"/>
              <a:t> with </a:t>
            </a:r>
            <a:r>
              <a:rPr lang="en-US" b="1" dirty="0"/>
              <a:t>containerized</a:t>
            </a:r>
            <a:r>
              <a:rPr lang="en-US" dirty="0"/>
              <a:t> applications us</a:t>
            </a:r>
            <a:endParaRPr lang="en-US" b="1"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Shivam Kumar Gupta</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 Technology</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descr="A person in a suit&#10;&#10;Description automatically generated with medium confidence">
            <a:extLst>
              <a:ext uri="{FF2B5EF4-FFF2-40B4-BE49-F238E27FC236}">
                <a16:creationId xmlns:a16="http://schemas.microsoft.com/office/drawing/2014/main" id="{756E784C-98ED-4E47-A7D3-42109515A83C}"/>
              </a:ext>
            </a:extLst>
          </p:cNvPr>
          <p:cNvPicPr>
            <a:picLocks noGrp="1" noChangeAspect="1"/>
          </p:cNvPicPr>
          <p:nvPr>
            <p:ph type="pic" sz="quarter" idx="46"/>
          </p:nvPr>
        </p:nvPicPr>
        <p:blipFill>
          <a:blip r:embed="rId9">
            <a:extLst>
              <a:ext uri="{28A0092B-C50C-407E-A947-70E740481C1C}">
                <a14:useLocalDpi xmlns:a14="http://schemas.microsoft.com/office/drawing/2010/main" val="0"/>
              </a:ext>
            </a:extLst>
          </a:blip>
          <a:srcRect t="10565" b="10565"/>
          <a:stretch>
            <a:fillRect/>
          </a:stretch>
        </p:blipFill>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2554</TotalTime>
  <Words>352</Words>
  <Application>Microsoft Office PowerPoint</Application>
  <PresentationFormat>Widescreen</PresentationFormat>
  <Paragraphs>59</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Shivam Kumar Gupta</cp:lastModifiedBy>
  <cp:revision>99</cp:revision>
  <dcterms:created xsi:type="dcterms:W3CDTF">2020-09-22T06:24:34Z</dcterms:created>
  <dcterms:modified xsi:type="dcterms:W3CDTF">2022-05-15T20:21:39Z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