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43"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hivam-kumar-gupta-a17657191/"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TWwBoRiSI5UFSQsfBENU9OqsMzs3Jqpn/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hivamgupta-1/EShoopingZone"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22295140"/>
              </p:ext>
            </p:extLst>
          </p:nvPr>
        </p:nvGraphicFramePr>
        <p:xfrm>
          <a:off x="9220200" y="1143000"/>
          <a:ext cx="3048000" cy="4907420"/>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352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1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8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0379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2422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35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restTemplate , Netflix Hystrix,  spring cloud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85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Testing using Jest, react-routing , react-bootstrap</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37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43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492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71317" y="3048794"/>
            <a:ext cx="4008437" cy="2455862"/>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gateway using Razor pay, responsive UI with </a:t>
            </a:r>
            <a:r>
              <a:rPr lang="en-US" altLang="en-US" dirty="0"/>
              <a:t>CSS and React used for user interface.</a:t>
            </a:r>
            <a:endParaRPr lang="en-IN" altLang="nl-NL" b="1" dirty="0"/>
          </a:p>
          <a:p>
            <a:pPr eaLnBrk="1" hangingPunct="1">
              <a:lnSpc>
                <a:spcPct val="114000"/>
              </a:lnSpc>
            </a:pPr>
            <a:r>
              <a:rPr lang="en-US" b="1" dirty="0"/>
              <a:t>Hotel Management System </a:t>
            </a:r>
            <a:r>
              <a:rPr lang="en-US" dirty="0"/>
              <a:t>(2019) Language</a:t>
            </a:r>
          </a:p>
          <a:p>
            <a:pPr eaLnBrk="1" hangingPunct="1">
              <a:lnSpc>
                <a:spcPct val="114000"/>
              </a:lnSpc>
            </a:pPr>
            <a:r>
              <a:rPr lang="en-US" dirty="0"/>
              <a:t> Used : C++ </a:t>
            </a:r>
            <a:endParaRPr lang="en-IN" altLang="en-US" dirty="0"/>
          </a:p>
          <a:p>
            <a:pPr eaLnBrk="1" hangingPunct="1">
              <a:lnSpc>
                <a:spcPct val="114000"/>
              </a:lnSpc>
            </a:pPr>
            <a:r>
              <a:rPr lang="en-US" b="1" dirty="0"/>
              <a:t>Data Structures and Algorithms Self paced Course(GeeksforGeeks) (2020) </a:t>
            </a:r>
          </a:p>
          <a:p>
            <a:pPr eaLnBrk="1" hangingPunct="1">
              <a:lnSpc>
                <a:spcPct val="114000"/>
              </a:lnSpc>
            </a:pPr>
            <a:r>
              <a:rPr lang="en-US" dirty="0"/>
              <a:t>Course Completion</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+91 6387345583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22796" cy="2832099"/>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 rest Template , email integration</a:t>
            </a:r>
          </a:p>
          <a:p>
            <a:pPr marL="171450" indent="-171450">
              <a:buFont typeface="Arial" panose="020B0604020202020204" pitchFamily="34" charset="0"/>
              <a:buChar char="•"/>
            </a:pPr>
            <a:r>
              <a:rPr lang="en-US" dirty="0"/>
              <a:t>Proficient in creating </a:t>
            </a:r>
            <a:r>
              <a:rPr lang="en-US" b="1" dirty="0"/>
              <a:t>Single page Web</a:t>
            </a:r>
            <a:r>
              <a:rPr lang="en-US" dirty="0"/>
              <a:t> Application in react  using react-bootstrap, react forms, react-routing, axios,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sonarqube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a:t>
            </a:r>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Shivam Kumar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 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in a suit&#10;&#10;Description automatically generated with medium confidence">
            <a:extLst>
              <a:ext uri="{FF2B5EF4-FFF2-40B4-BE49-F238E27FC236}">
                <a16:creationId xmlns:a16="http://schemas.microsoft.com/office/drawing/2014/main" id="{756E784C-98ED-4E47-A7D3-42109515A83C}"/>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0565" b="1056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BD7A2AFF-4EA5-4DC1-B4A2-E994719FE326}"/>
</file>

<file path=docProps/app.xml><?xml version="1.0" encoding="utf-8"?>
<Properties xmlns="http://schemas.openxmlformats.org/officeDocument/2006/extended-properties" xmlns:vt="http://schemas.openxmlformats.org/officeDocument/2006/docPropsVTypes">
  <Template>ppt-template_Capgemini-2020 (7)</Template>
  <TotalTime>2564</TotalTime>
  <Words>352</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Shivam Kumar Gupta</cp:lastModifiedBy>
  <cp:revision>100</cp:revision>
  <dcterms:created xsi:type="dcterms:W3CDTF">2020-09-22T06:24:34Z</dcterms:created>
  <dcterms:modified xsi:type="dcterms:W3CDTF">2022-05-17T17:12:38Z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