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add02c2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add02c2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4caea298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4caea298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4caea298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4caea298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4ccaeffe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4ccaeffe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4caea29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4caea29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4caea298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4caea298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4caea29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4caea29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4caea298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4caea298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4caea29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4caea29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4caea298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4caea298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4caea298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4caea298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hivamgupta-sg/Group-11-Cherry-Pic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772178" y="4000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 GROUP ASSIGNMENT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103900" y="1848175"/>
            <a:ext cx="3039900" cy="28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/>
              <a:t>GROUP 11</a:t>
            </a:r>
            <a:endParaRPr b="1" sz="31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AMAN VERMA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UTKARSH UPADHYAY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SAGAR GOEL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SHIVAM GUPTA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SONU KUMAR</a:t>
            </a:r>
            <a:endParaRPr b="1" sz="21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575" y="2119262"/>
            <a:ext cx="2171950" cy="9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552500" y="3023350"/>
            <a:ext cx="5264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Nunito"/>
                <a:ea typeface="Nunito"/>
                <a:cs typeface="Nunito"/>
                <a:sym typeface="Nunito"/>
              </a:rPr>
              <a:t>Topic </a:t>
            </a:r>
            <a:r>
              <a:rPr b="1" lang="en"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b="1" lang="en"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Cherry-Picking</a:t>
            </a:r>
            <a:endParaRPr b="1" sz="3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364825"/>
            <a:ext cx="75057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cherry-pick &lt;code&gt; --signoff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912925"/>
            <a:ext cx="75057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“git cherry-pick &lt;code&gt; --signoff “ command just add a line of signature of the person who make the changes after the commit message . (as shown in screenshot attached  ) 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525" y="1501175"/>
            <a:ext cx="6196351" cy="334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Some Usage Of Cherry-Pick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5516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Font typeface="Roboto"/>
              <a:buAutoNum type="arabicPeriod"/>
            </a:pPr>
            <a:r>
              <a:rPr b="1" lang="en" sz="16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can avoid useless conflicts by using git cherry-pick instead of other options.</a:t>
            </a:r>
            <a:endParaRPr b="1" sz="11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421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Font typeface="Roboto"/>
              <a:buAutoNum type="arabicPeriod"/>
            </a:pPr>
            <a:r>
              <a:rPr b="1" lang="en" sz="1614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used to access the changes introduced to a sub-branch, without changing the branch.</a:t>
            </a:r>
            <a:endParaRPr b="1" sz="1614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421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Font typeface="Roboto"/>
              <a:buAutoNum type="arabicPeriod"/>
            </a:pPr>
            <a:r>
              <a:rPr b="1" lang="en" sz="1614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Most of the time we use cherry-pick to restore the commits which we lost .</a:t>
            </a:r>
            <a:endParaRPr b="1" sz="1614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421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Font typeface="Roboto"/>
              <a:buAutoNum type="arabicPeriod"/>
            </a:pPr>
            <a:r>
              <a:rPr b="1" lang="en" sz="1614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Sometimes for undoing the changes made we have to apply cherry-pick.</a:t>
            </a:r>
            <a:endParaRPr b="1" sz="1614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254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25400" rtl="0" algn="l">
              <a:lnSpc>
                <a:spcPct val="150000"/>
              </a:lnSpc>
              <a:spcBef>
                <a:spcPts val="1400"/>
              </a:spcBef>
              <a:spcAft>
                <a:spcPts val="1100"/>
              </a:spcAft>
              <a:buNone/>
            </a:pPr>
            <a:r>
              <a:rPr b="1" lang="en" sz="13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3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for the Group Repository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shivamgupta-sg/Group-11-Cherry-Pick: Git Group Assignment - Group 11 (github.com)</a:t>
            </a:r>
            <a:endParaRPr b="1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Cherry-Picking Command </a:t>
            </a:r>
            <a:endParaRPr b="1"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709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Cherry picking command is used to pick any git commit by using reference and append it to the working directory.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Basic Syntax -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g</a:t>
            </a:r>
            <a:r>
              <a:rPr b="1" lang="en" sz="2000"/>
              <a:t>it cherry-pick &lt;commit-reference&gt;</a:t>
            </a:r>
            <a:endParaRPr b="1" sz="2000"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150" y="385325"/>
            <a:ext cx="1246224" cy="1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Why Cherry-Pick ?</a:t>
            </a:r>
            <a:endParaRPr b="1" sz="3200"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591450" y="1719500"/>
            <a:ext cx="7961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It can help in applying changes </a:t>
            </a:r>
            <a:r>
              <a:rPr b="1" lang="en" sz="1900"/>
              <a:t>committed</a:t>
            </a:r>
            <a:r>
              <a:rPr b="1" lang="en" sz="1900"/>
              <a:t> in wrong branch accidently.</a:t>
            </a:r>
            <a:endParaRPr b="1"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Apply some changes from other branch to your branch.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If merge is not possible due to incompatible versions of the </a:t>
            </a:r>
            <a:r>
              <a:rPr b="1" lang="en" sz="1900"/>
              <a:t>branches</a:t>
            </a:r>
            <a:r>
              <a:rPr b="1" lang="en" sz="1900"/>
              <a:t>.</a:t>
            </a:r>
            <a:endParaRPr b="1"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Steps for git cherry-pick</a:t>
            </a:r>
            <a:endParaRPr b="1" sz="3200"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git checkout &lt;branch name from which we have to pick commit from&gt;.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git log - To get the commit reference of the commit you have to pick.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2000"/>
              <a:t>git checkout &lt;branch name t</a:t>
            </a:r>
            <a:r>
              <a:rPr b="1" lang="en" sz="1800"/>
              <a:t>o which commit has to be applied&gt;.</a:t>
            </a:r>
            <a:endParaRPr b="1" sz="18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/>
              <a:t>g</a:t>
            </a:r>
            <a:r>
              <a:rPr b="1" lang="en" sz="1900"/>
              <a:t>it cherry-pick &lt;commit </a:t>
            </a:r>
            <a:r>
              <a:rPr b="1" lang="en" sz="1900"/>
              <a:t>reference</a:t>
            </a:r>
            <a:r>
              <a:rPr b="1" lang="en" sz="1900"/>
              <a:t>&gt;.</a:t>
            </a:r>
            <a:endParaRPr b="1"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383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Getting the reference of commit</a:t>
            </a:r>
            <a:endParaRPr b="1"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976100"/>
            <a:ext cx="75057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We can get the reference for commit by using </a:t>
            </a:r>
            <a:r>
              <a:rPr b="1" lang="en" sz="2400" u="sng"/>
              <a:t>git log</a:t>
            </a:r>
            <a:r>
              <a:rPr b="1" lang="en" sz="2000"/>
              <a:t> command </a:t>
            </a:r>
            <a:endParaRPr b="1" sz="2000"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25" y="1518625"/>
            <a:ext cx="5306449" cy="31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483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Example for cherry-pick</a:t>
            </a:r>
            <a:endParaRPr b="1" sz="31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550" y="1229300"/>
            <a:ext cx="5646812" cy="34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options in cherry-pick command</a:t>
            </a:r>
            <a:endParaRPr b="1"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-n or --no-commit : Brings the changes of the commit to the staged area of current branch but no commit it.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-e or --edit : Lets you edit the commit message prior to commit.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-x : Appends a line “(</a:t>
            </a:r>
            <a:r>
              <a:rPr b="1" lang="en" sz="135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cherry picked from commit …​)</a:t>
            </a:r>
            <a:r>
              <a:rPr b="1" lang="en" sz="1600"/>
              <a:t>”to the original commit message, indicating from where commit is picked from. Only for the commits cherry-picked from public branch.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61284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 or --no-commit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00" y="1556300"/>
            <a:ext cx="4795269" cy="30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34611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 or --edit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38125"/>
            <a:ext cx="4583400" cy="29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