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5d91e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5d91e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a684b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a684b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a684b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a684b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548a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548a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3548a8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3548a8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3548a81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3548a81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3548a81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3548a81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3548a8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3548a8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3548a81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3548a81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290" y="1856508"/>
            <a:ext cx="326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C++ </a:t>
            </a:r>
            <a:r>
              <a:rPr lang="en-IN" sz="2400" dirty="0">
                <a:solidFill>
                  <a:srgbClr val="00FFFF"/>
                </a:solidFill>
              </a:rPr>
              <a:t>PROGRAMMING </a:t>
            </a:r>
          </a:p>
          <a:p>
            <a:pPr lvl="0" algn="ctr"/>
            <a:r>
              <a:rPr lang="en-IN" sz="2400" dirty="0">
                <a:solidFill>
                  <a:srgbClr val="00FFFF"/>
                </a:solidFill>
              </a:rPr>
              <a:t>DAY 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3082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SWITCH CASE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291020"/>
            <a:ext cx="3851591" cy="195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FFFFF"/>
                </a:solidFill>
              </a:rPr>
              <a:t>Useful when we need to choose among various options</a:t>
            </a:r>
            <a:r>
              <a:rPr lang="en" sz="2400" dirty="0" smtClean="0">
                <a:solidFill>
                  <a:srgbClr val="FFFFFF"/>
                </a:solidFill>
              </a:rPr>
              <a:t>.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078922"/>
            <a:ext cx="33909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CONTROL STATEMENTS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They helps us to change the order of execution.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If-else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Loops - for,while,do-while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Goto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switch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FF"/>
                </a:solidFill>
              </a:rPr>
              <a:t>If else statements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3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 can also be executed without else part.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We can have nested if-else statements too.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If else </a:t>
            </a:r>
            <a:r>
              <a:rPr lang="en" sz="2400" dirty="0" smtClean="0">
                <a:solidFill>
                  <a:srgbClr val="FFFFFF"/>
                </a:solidFill>
              </a:rPr>
              <a:t>ladder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793856"/>
            <a:ext cx="79152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74046" y="1378018"/>
            <a:ext cx="3366682" cy="96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FFFFF"/>
                </a:solidFill>
              </a:rPr>
              <a:t>Entry control </a:t>
            </a:r>
            <a:r>
              <a:rPr lang="en" sz="2400" dirty="0" smtClean="0">
                <a:solidFill>
                  <a:srgbClr val="FFFFFF"/>
                </a:solidFill>
              </a:rPr>
              <a:t>loop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64" y="391068"/>
            <a:ext cx="3913936" cy="42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708130"/>
            <a:ext cx="419100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DO WHILE LOOP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5300" cy="129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dirty="0">
                <a:solidFill>
                  <a:srgbClr val="FFFFFF"/>
                </a:solidFill>
              </a:rPr>
              <a:t>Exit control loop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dirty="0">
                <a:solidFill>
                  <a:srgbClr val="FFFFFF"/>
                </a:solidFill>
              </a:rPr>
              <a:t>The body of the loop will be executed atleast once</a:t>
            </a:r>
            <a:r>
              <a:rPr lang="en" dirty="0" smtClean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08" y="842207"/>
            <a:ext cx="400399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854268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FOR LOOP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0" y="1158775"/>
            <a:ext cx="76868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NESTED AND INFINITE LOOPS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Same as nested if else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We can also use multiple statements using commas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Lets see some common mistakes that leads to infinite loops.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BREAK AND CONTINUE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Break  is used to stop the loop.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Continue is used to skip the statements present in the loop.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FF"/>
                </a:solidFill>
              </a:rPr>
              <a:t>GOTO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Unconditional transfer of control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Uses labels , which are also identifiers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Forward jump , backward jump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Simple Dark</vt:lpstr>
      <vt:lpstr>PowerPoint Presentation</vt:lpstr>
      <vt:lpstr>CONTROL STATEMENTS</vt:lpstr>
      <vt:lpstr>If else statements</vt:lpstr>
      <vt:lpstr>WHILE LOOP</vt:lpstr>
      <vt:lpstr>DO WHILE LOOP</vt:lpstr>
      <vt:lpstr>FOR LOOP</vt:lpstr>
      <vt:lpstr>NESTED AND INFINITE LOOPS</vt:lpstr>
      <vt:lpstr>BREAK AND CONTINUE</vt:lpstr>
      <vt:lpstr>GOTO</vt:lpstr>
      <vt:lpstr>SWITCH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5</cp:revision>
  <dcterms:modified xsi:type="dcterms:W3CDTF">2020-06-13T16:29:49Z</dcterms:modified>
</cp:coreProperties>
</file>