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5d91ed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5d91ed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4a684b6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4a684b6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4a684b6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4a684b6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3548a8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3548a8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3548a81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3548a81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3548a81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3548a81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3548a81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3548a81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3548a81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3548a81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3548a81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3548a81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0944" y="1142999"/>
            <a:ext cx="326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400" dirty="0" smtClean="0">
                <a:solidFill>
                  <a:srgbClr val="00FFFF"/>
                </a:solidFill>
              </a:rPr>
              <a:t>C++ </a:t>
            </a:r>
            <a:r>
              <a:rPr lang="en-IN" sz="2400" dirty="0">
                <a:solidFill>
                  <a:srgbClr val="00FFFF"/>
                </a:solidFill>
              </a:rPr>
              <a:t>PROGRAMMING </a:t>
            </a:r>
          </a:p>
          <a:p>
            <a:pPr lvl="0" algn="ctr"/>
            <a:r>
              <a:rPr lang="en-IN" sz="2400" dirty="0">
                <a:solidFill>
                  <a:srgbClr val="00FFFF"/>
                </a:solidFill>
              </a:rPr>
              <a:t>DAY 3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1056" y="4066309"/>
            <a:ext cx="308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400" dirty="0" smtClean="0">
                <a:solidFill>
                  <a:srgbClr val="00FFFF"/>
                </a:solidFill>
              </a:rPr>
              <a:t>By SHIVAM GUPTA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41" y="831272"/>
            <a:ext cx="6260747" cy="324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6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FF"/>
                </a:solidFill>
              </a:rPr>
              <a:t>GOTO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Unconditional transfer of control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Uses labels , which are also identifiers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Forward jump , backward jump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3082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FFFF"/>
                </a:solidFill>
              </a:rPr>
              <a:t>SWITCH CASE</a:t>
            </a:r>
            <a:endParaRPr b="1" dirty="0">
              <a:solidFill>
                <a:srgbClr val="00FFFF"/>
              </a:solidFill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291020"/>
            <a:ext cx="3851591" cy="1950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400" dirty="0">
                <a:solidFill>
                  <a:srgbClr val="FFFFFF"/>
                </a:solidFill>
              </a:rPr>
              <a:t>Useful when we need to choose among various options</a:t>
            </a:r>
            <a:r>
              <a:rPr lang="en" sz="2400" dirty="0" smtClean="0">
                <a:solidFill>
                  <a:srgbClr val="FFFFFF"/>
                </a:solidFill>
              </a:rPr>
              <a:t>.</a:t>
            </a:r>
            <a:endParaRPr sz="24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04" y="1078922"/>
            <a:ext cx="3390900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FFFF"/>
                </a:solidFill>
              </a:rPr>
              <a:t>CONTROL STATEMENTS</a:t>
            </a:r>
            <a:endParaRPr b="1" dirty="0">
              <a:solidFill>
                <a:srgbClr val="00FFFF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They helps us to change the order of execution.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If-else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Loops - for,while,do-while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Goto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 smtClean="0">
                <a:solidFill>
                  <a:srgbClr val="FFFFFF"/>
                </a:solidFill>
              </a:rPr>
              <a:t>switch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FFFF"/>
                </a:solidFill>
              </a:rPr>
              <a:t>If else statements</a:t>
            </a:r>
            <a:endParaRPr b="1" dirty="0">
              <a:solidFill>
                <a:srgbClr val="00FFFF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38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If can also be executed without else part.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We can have nested if-else statements too.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If else </a:t>
            </a:r>
            <a:r>
              <a:rPr lang="en" sz="2400" dirty="0" smtClean="0">
                <a:solidFill>
                  <a:srgbClr val="FFFFFF"/>
                </a:solidFill>
              </a:rPr>
              <a:t>ladder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2793856"/>
            <a:ext cx="7915275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FF"/>
                </a:solidFill>
              </a:rPr>
              <a:t>WHILE LOOP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74046" y="1378018"/>
            <a:ext cx="3366682" cy="969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400" dirty="0">
                <a:solidFill>
                  <a:srgbClr val="FFFFFF"/>
                </a:solidFill>
              </a:rPr>
              <a:t>Entry control </a:t>
            </a:r>
            <a:r>
              <a:rPr lang="en" sz="2400" dirty="0" smtClean="0">
                <a:solidFill>
                  <a:srgbClr val="FFFFFF"/>
                </a:solidFill>
              </a:rPr>
              <a:t>loop</a:t>
            </a:r>
            <a:endParaRPr sz="2400" dirty="0">
              <a:solidFill>
                <a:srgbClr val="FFFFFF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364" y="391068"/>
            <a:ext cx="3913936" cy="420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708130"/>
            <a:ext cx="4191000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FF"/>
                </a:solidFill>
              </a:rPr>
              <a:t>DO WHILE LOOP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55300" cy="1299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dirty="0">
                <a:solidFill>
                  <a:srgbClr val="FFFFFF"/>
                </a:solidFill>
              </a:rPr>
              <a:t>Exit control loop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dirty="0">
                <a:solidFill>
                  <a:srgbClr val="FFFFFF"/>
                </a:solidFill>
              </a:rPr>
              <a:t>The body of the loop will be executed atleast once</a:t>
            </a:r>
            <a:r>
              <a:rPr lang="en" dirty="0" smtClean="0">
                <a:solidFill>
                  <a:srgbClr val="FFFFFF"/>
                </a:solidFill>
              </a:rPr>
              <a:t>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308" y="842207"/>
            <a:ext cx="400399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854268"/>
            <a:ext cx="41529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FF"/>
                </a:solidFill>
              </a:rPr>
              <a:t>FOR LOOP</a:t>
            </a:r>
            <a:endParaRPr b="1">
              <a:solidFill>
                <a:srgbClr val="00FFFF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50" y="1158775"/>
            <a:ext cx="768685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FFFF"/>
                </a:solidFill>
              </a:rPr>
              <a:t>INFINITE </a:t>
            </a:r>
            <a:r>
              <a:rPr lang="en" b="1" dirty="0">
                <a:solidFill>
                  <a:srgbClr val="00FFFF"/>
                </a:solidFill>
              </a:rPr>
              <a:t>LOOPS</a:t>
            </a:r>
            <a:endParaRPr b="1" dirty="0">
              <a:solidFill>
                <a:srgbClr val="00FFFF"/>
              </a:solidFill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97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 smtClean="0">
                <a:solidFill>
                  <a:srgbClr val="FFFFFF"/>
                </a:solidFill>
              </a:rPr>
              <a:t>We </a:t>
            </a:r>
            <a:r>
              <a:rPr lang="en" sz="2400" dirty="0">
                <a:solidFill>
                  <a:srgbClr val="FFFFFF"/>
                </a:solidFill>
              </a:rPr>
              <a:t>can also use multiple statements using commas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Lets see some common mistakes that leads to infinite loops.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49" y="2597295"/>
            <a:ext cx="3076575" cy="23279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276" y="2597295"/>
            <a:ext cx="3076575" cy="23279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FF"/>
                </a:solidFill>
              </a:rPr>
              <a:t>BREAK AND CONTINUE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59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Break  is used to stop the loop.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Continue is used to skip the statements present in the loop.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16" y="138546"/>
            <a:ext cx="4705350" cy="483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2" y="1295400"/>
            <a:ext cx="3694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tx1"/>
                </a:solidFill>
              </a:rPr>
              <a:t>Predict the output.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722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150</Words>
  <Application>Microsoft Office PowerPoint</Application>
  <PresentationFormat>On-screen Show (16:9)</PresentationFormat>
  <Paragraphs>32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Simple Dark</vt:lpstr>
      <vt:lpstr>PowerPoint Presentation</vt:lpstr>
      <vt:lpstr>CONTROL STATEMENTS</vt:lpstr>
      <vt:lpstr>If else statements</vt:lpstr>
      <vt:lpstr>WHILE LOOP</vt:lpstr>
      <vt:lpstr>DO WHILE LOOP</vt:lpstr>
      <vt:lpstr>FOR LOOP</vt:lpstr>
      <vt:lpstr>INFINITE LOOPS</vt:lpstr>
      <vt:lpstr>BREAK AND CONTINUE</vt:lpstr>
      <vt:lpstr>PowerPoint Presentation</vt:lpstr>
      <vt:lpstr>PowerPoint Presentation</vt:lpstr>
      <vt:lpstr>GOTO</vt:lpstr>
      <vt:lpstr>SWITCH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Shivam Gupta</cp:lastModifiedBy>
  <cp:revision>11</cp:revision>
  <dcterms:modified xsi:type="dcterms:W3CDTF">2020-06-15T12:10:14Z</dcterms:modified>
</cp:coreProperties>
</file>