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Shivam Ratan Hajare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Shivam Ratan Hajare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Department: Pimpri Chinchwad College of Engineering and Research Pune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B2FB429-EE55-216B-F377-4375C6180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2235430"/>
            <a:ext cx="1140648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developing a secure method for hiding sensitive data within an image using steganography techniques. 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aims to ensure the confidentiality and integrity of the hidden data while maintaining the image's quality. 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will implement robust encryption to protect the data from unauthorized access. 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optimized for both efficiency and security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916059-27BF-429F-C80C-C8BC1C703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686" y="1744701"/>
            <a:ext cx="1189662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Python with OpenCV and NumPy to hide a secret message within an image (steganography).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 is used for image processing (reading, modifying, and saving images), while NumPy handles data manipulation. 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secret message is embedded in the image's pixel values, and a password is used for encryption and decryption. 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code ensures that the message is secure and can only be retrieved with the correct passcode.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runs in a Python environment, utilizing basic file operations for reading and saving images.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E8180B-A20D-8CC0-C4B9-A7AEE7A66D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6607" y="1533321"/>
            <a:ext cx="10253956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stands out due to its combination of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password-based encryption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an image. Here are the unique features: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Password-based Decryption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Unlike basic steganography projects, this one adds an extra layer of security by requiring a password to decrypt the hidden message, making it harder for unauthorized users to access the secret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Pixel-wise Message Embedding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message is embedded directly into the pixel values in a systematic manner (iterating over RGB channels), ensuring that the image remains visually similar to the original while securely hiding the message.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project uses basic Python libraries like OpenCV and NumPy, making it both easy to implement and efficient, while still providing strong data security features.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External Dependencies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project doesn't rely on complex third-party libraries beyond the standard image processing tools, making it lightweight and portable.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6A649E-9868-B95C-D04D-98F4C42B6F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80905"/>
            <a:ext cx="11414163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Privacy-Conscious Individuals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People who want to securely hide private information (like messages, passwords, or sensitive data) within images to ensure confidentiality and protect their data from unauthorized access.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Forensics Professionals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Experts in digital forensics who need tools to investigate steganography in images, identify hidden data, or test encryption techniques.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Enthusiasts and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Those interested in learning or experimenting with basic steganography and encryption techniques for educational purposes or improving cybersecurity.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Journalists or Whistleblowers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Individuals needing to communicate sensitive information securely, especially when communicating over potentially insecure channels.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Developers who might use or extend this code as part of applications for secure communication or data protection.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3B5AD-FFDC-5A48-B73B-8F022E21D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995" y="2432115"/>
            <a:ext cx="8644380" cy="2818615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FD3E6E-8597-42D7-38CB-AB957F944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113975"/>
            <a:ext cx="1032278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project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"Secure Data Hiding in Image Using Steganography"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addresses the need for confidential data transmission by embedding sensitive information within an image. 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Utilizing steganography techniques in combination with password-based encryption, ensures that the hidden data remains secure from unauthorized access. 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code efficiently encodes and decodes messages while maintaining the visual integrity of the image, making it an effective and discreet method for data protection. 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offers a simple yet secure solution for individuals or professionals needing to protect sensitive data, aligning with the growing demand for privacy and data security in the digital age.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https://github.com/shivamhajare07/aicteIBMcybsersecurityinternship.git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81</TotalTime>
  <Words>636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Shivam Hajare</cp:lastModifiedBy>
  <cp:revision>26</cp:revision>
  <dcterms:created xsi:type="dcterms:W3CDTF">2021-05-26T16:50:10Z</dcterms:created>
  <dcterms:modified xsi:type="dcterms:W3CDTF">2025-02-26T14:49:43Z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