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4.jpg" ContentType="image/png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23/08/2023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23/08/2023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10000"/>
            </a:schemeClr>
          </a:solidFill>
        </p:spPr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Positive Reviews - 497</a:t>
            </a:r>
          </a:p>
          <a:p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Negative Reviews - 398</a:t>
            </a:r>
          </a:p>
          <a:p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Neutral Reviews – 105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88740" y="3190672"/>
            <a:ext cx="4659588" cy="3343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6928" y="3861882"/>
            <a:ext cx="5711311" cy="25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Shivam Shukla</cp:lastModifiedBy>
  <cp:revision>9</cp:revision>
  <cp:lastPrinted>2022-06-09T07:44:13Z</cp:lastPrinted>
  <dcterms:created xsi:type="dcterms:W3CDTF">2022-02-22T07:39:05Z</dcterms:created>
  <dcterms:modified xsi:type="dcterms:W3CDTF">2023-08-23T15:07:48Z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