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23/08/2023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23/08/2023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r>
              <a:rPr lang="en-US" b="1" dirty="0"/>
              <a:t> USING 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23/08/2023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pattFill prst="pct9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0402"/>
          </a:xfrm>
          <a:solidFill>
            <a:schemeClr val="tx1"/>
          </a:solidFill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ACCURACY: 85.09 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AUC score: 0.557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tx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booking_origin</a:t>
            </a:r>
            <a:endParaRPr lang="en-US" sz="1800" b="0" dirty="0">
              <a:solidFill>
                <a:schemeClr val="tx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tx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flight_duration</a:t>
            </a:r>
            <a:endParaRPr lang="en-US" sz="1800" b="0" dirty="0">
              <a:solidFill>
                <a:schemeClr val="tx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tx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wants_extra_baggage</a:t>
            </a:r>
            <a:endParaRPr lang="en-US" sz="1800" b="0" dirty="0">
              <a:solidFill>
                <a:schemeClr val="tx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>
                <a:solidFill>
                  <a:schemeClr val="tx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length_of_stay</a:t>
            </a:r>
            <a:endParaRPr lang="en-US" sz="1800" b="0" dirty="0">
              <a:solidFill>
                <a:schemeClr val="tx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1800" b="0" dirty="0">
                <a:solidFill>
                  <a:schemeClr val="tx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are the top 5 features which influence </a:t>
            </a:r>
          </a:p>
          <a:p>
            <a:r>
              <a:rPr lang="en-US" sz="1800" b="0" dirty="0">
                <a:solidFill>
                  <a:schemeClr val="tx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Customer buying behavior 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50000"/>
                  </a:schemeClr>
                </a:solidFill>
              </a:rPr>
              <a:t>We need to increase the AUC score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55880" y="1941428"/>
            <a:ext cx="67480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72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MV Boli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Shivam Shukla</cp:lastModifiedBy>
  <cp:revision>15</cp:revision>
  <cp:lastPrinted>2022-06-09T07:44:13Z</cp:lastPrinted>
  <dcterms:created xsi:type="dcterms:W3CDTF">2022-02-22T07:39:05Z</dcterms:created>
  <dcterms:modified xsi:type="dcterms:W3CDTF">2023-08-23T17:52:44Z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