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Trader Performance vs Bitcoin Market Sentiment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Short summary and actionable insights</a:t>
            </a:r>
          </a:p>
          <a:p>
            <a:r>
              <a:t>Candidate: Shiva Mishra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merged: 211218 trades across 3 sentiment labels</a:t>
            </a:r>
          </a:p>
          <a:p>
            <a:pPr lvl="1"/>
            <a:r>
              <a:t>- Mean PnL by sentiment saved in sentiment_summary.csv</a:t>
            </a:r>
          </a:p>
          <a:p>
            <a:pPr lvl="1"/>
            <a:r>
              <a:t>- Stat test (t-test) p-value: 0.2156 (see stat_tests.csv)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oxplot_pnl_by_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114800" cy="2468880"/>
          </a:xfrm>
          <a:prstGeom prst="rect">
            <a:avLst/>
          </a:prstGeom>
        </p:spPr>
      </p:pic>
      <p:pic>
        <p:nvPicPr>
          <p:cNvPr id="4" name="Picture 3" descr="hourly_winr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457200"/>
            <a:ext cx="4114800" cy="2468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2062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Artifacts: analysis_notebook.ipynb, boxplot_pnl_by_sentiment.png, hourly_winrate.png, sentiment_summary.csv, top_coins_by_sentiment.csv, stat_tests.csv, model_report.csv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