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27e3a0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27e3a0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27e3a0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27e3a0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27e3a0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27e3a0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27e3a06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27e3a06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c100a8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c100a8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zillow.com/" TargetMode="External"/><Relationship Id="rId4" Type="http://schemas.openxmlformats.org/officeDocument/2006/relationships/hyperlink" Target="https://www.walkscore.com/" TargetMode="External"/><Relationship Id="rId5" Type="http://schemas.openxmlformats.org/officeDocument/2006/relationships/hyperlink" Target="https://www.niche.com/places-to-live/z/" TargetMode="External"/><Relationship Id="rId6" Type="http://schemas.openxmlformats.org/officeDocument/2006/relationships/hyperlink" Target="https://247wallst.com/cit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 Estate Investment</a:t>
            </a:r>
            <a:r>
              <a:rPr lang="en" sz="200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5125" y="3157300"/>
            <a:ext cx="40611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:CloudBond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Kunjan Malik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Praveen Nayak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Shivam Shrivastav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Yadnyshree Savant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collects data from publicly available dataset for the state of IOWA.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knowledge to an investor or buyers, whether to invest in a housing property or not.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like : Selling Price of the property, Zestimate Price, Proximity Ranking to various Schools, Crime Rate in the area, Walk Score etc.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Scrapping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Scraping:In addition to the above data set we have also scrapped data the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Zillow: </a:t>
            </a:r>
            <a:r>
              <a:rPr lang="en">
                <a:uFill>
                  <a:noFill/>
                </a:uFill>
                <a:hlinkClick r:id="rId3"/>
              </a:rPr>
              <a:t>https://www.zillow.com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Walk Score: </a:t>
            </a:r>
            <a:r>
              <a:rPr lang="en">
                <a:uFill>
                  <a:noFill/>
                </a:uFill>
                <a:hlinkClick r:id="rId4"/>
              </a:rPr>
              <a:t>https://www.walkscore.com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School Proximity Rank:</a:t>
            </a:r>
            <a:r>
              <a:rPr lang="en">
                <a:uFill>
                  <a:noFill/>
                </a:uFill>
                <a:hlinkClick r:id="rId5"/>
              </a:rPr>
              <a:t> https://www.niche.com/places-to-live/z/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rates:</a:t>
            </a:r>
            <a:r>
              <a:rPr lang="en">
                <a:uFill>
                  <a:noFill/>
                </a:uFill>
                <a:hlinkClick r:id="rId6"/>
              </a:rPr>
              <a:t> https://247wallst.com/city/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project</a:t>
            </a:r>
            <a:r>
              <a:rPr lang="en"/>
              <a:t> covers all the 6 stages of CRISP-DM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1.Business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Data 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4.Modelling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6.Deployment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25" y="1567550"/>
            <a:ext cx="7721049" cy="33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