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B9CA-1023-77FB-E8E4-2CCDDD0AB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C840C-64B4-4A1A-9B6A-7EA25AE6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0DA09-F96E-944C-A3C0-EED1120B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4D12-8CC6-4FE5-9D9C-BE0274ECC6F5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52229-749D-9859-0707-EECE4159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D56C0-C76E-8B7F-4E29-598D1C29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3487-6F5D-4D09-AB8F-5DDA4EF1A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88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D687-2C18-1E12-F4F6-E6564B47A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64BD4-5253-8CAD-2B10-9C2F65CD5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D9BD4-0DBC-1189-2152-4AF289BA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4D12-8CC6-4FE5-9D9C-BE0274ECC6F5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E94AB-4CDC-1D84-DA6D-F6F5827D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461A8-FDDD-DAED-903C-F30D4052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3487-6F5D-4D09-AB8F-5DDA4EF1A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39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A5AB5-53A0-932F-9A3C-AB8BBA725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0879F-A0A9-8B37-7ACE-0EFF9C2B9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7B852-0783-EB3A-8DC3-9AA9442C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4D12-8CC6-4FE5-9D9C-BE0274ECC6F5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362F7-E0BD-BD09-6EDA-D215809C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C6AB1-7082-5514-A4E0-66E3C113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3487-6F5D-4D09-AB8F-5DDA4EF1A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54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3C73-2AAC-2882-7F7C-384B8738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930B3-4844-EB1F-6287-122B9D785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521D0-0AFE-8148-0780-EB2B4D94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4D12-8CC6-4FE5-9D9C-BE0274ECC6F5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FF01A-F361-BED1-D518-23631E4E4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6DAD9-364C-E112-D4E7-EA247995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3487-6F5D-4D09-AB8F-5DDA4EF1A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1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F023-55E6-A9AF-9720-1E519DB8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6B917-619D-00D5-F416-08FAB151C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5C278-CEC3-F59F-ADD0-6B25A90F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4D12-8CC6-4FE5-9D9C-BE0274ECC6F5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E4D6B-7329-3F7D-A089-3E60E8FE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90C87-5241-D830-4973-F79ACC62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3487-6F5D-4D09-AB8F-5DDA4EF1A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55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7F32-EEEF-9B51-C57D-23F0DAE7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CB24F-6FE0-6E96-9653-AB28429FA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6CAC5-96E5-DAE3-0FC0-5574DCB1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1A97C-8E50-21E4-E978-78DF2F37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4D12-8CC6-4FE5-9D9C-BE0274ECC6F5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135DE-39A5-37A6-0B7B-AAB76A03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BEBAC-57D6-2178-0635-FBD18848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3487-6F5D-4D09-AB8F-5DDA4EF1A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17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7DDC7-6A2F-60BB-2535-23A7CEAE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0CA18-3F12-CF7F-C611-6DD1E825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7EA88-DF6C-E798-7B7E-19E3D34A8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9ED53-8085-D5AF-AF44-D1000AF47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A95EC-CB04-C12D-1635-71982EF6E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CE085-682E-7158-ADAE-ECD09F12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4D12-8CC6-4FE5-9D9C-BE0274ECC6F5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B11C3B-4D6C-9E6B-040C-396E18DB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5A428-8DA1-02EE-C704-B38C40B9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3487-6F5D-4D09-AB8F-5DDA4EF1A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43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7B76-70CA-F537-17CE-12BA0AC5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2FE539-ED33-211C-1E1E-B95864D7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4D12-8CC6-4FE5-9D9C-BE0274ECC6F5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7E315-6E39-210A-63C4-DDE780CC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004E4-DC27-4C10-0791-B401ECBE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3487-6F5D-4D09-AB8F-5DDA4EF1A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30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BBFDE-7637-0A5A-827E-CC5B66FF2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4D12-8CC6-4FE5-9D9C-BE0274ECC6F5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C0B40-1E06-7A4E-6DE6-09ACE912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C683F-77DF-3D08-E2B4-A94113B6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3487-6F5D-4D09-AB8F-5DDA4EF1A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61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165B-B752-78ED-F30D-BF9013F71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21BA9-E740-AB35-235C-D2523B4D1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FDA4A-CA70-ECDD-1CFB-D9F69BA22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55C1C-04C8-AEED-2D94-1140D2BB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4D12-8CC6-4FE5-9D9C-BE0274ECC6F5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AE686-39B0-E873-E8CF-664967D6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96DE5-2E37-0C24-DEDD-680DC6A3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3487-6F5D-4D09-AB8F-5DDA4EF1A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09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13F2-14D4-8376-6A59-47D2B8945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54A949-015C-46E1-8EEB-094948F06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31EFA-6287-96A5-8118-6F7A0F976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94FB6-2F8A-3580-3771-B607AE6B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4D12-8CC6-4FE5-9D9C-BE0274ECC6F5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837CA-DCD0-BEA0-B847-9D68DEC3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0E62C-FA41-9076-C26B-E3246BDA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3487-6F5D-4D09-AB8F-5DDA4EF1A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10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96000">
              <a:schemeClr val="accent4">
                <a:lumMod val="45000"/>
                <a:lumOff val="55000"/>
              </a:schemeClr>
            </a:gs>
            <a:gs pos="46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29896-B7E5-EB82-60DE-CA74A4AE9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8E0A7-62AA-2697-8A88-516E03162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9D89D-E4C3-6020-17A8-BE3403123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4D12-8CC6-4FE5-9D9C-BE0274ECC6F5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B3D98-2C79-0387-7BAF-95FD49774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239B3-C1E8-F78D-5D00-44C8FEC2A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B3487-6F5D-4D09-AB8F-5DDA4EF1A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22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r="-1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3772805-C371-43F9-0B4D-2471860ED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18104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7DDC52-5032-E618-67FC-8B29603DD9CF}"/>
              </a:ext>
            </a:extLst>
          </p:cNvPr>
          <p:cNvSpPr txBox="1"/>
          <p:nvPr/>
        </p:nvSpPr>
        <p:spPr>
          <a:xfrm>
            <a:off x="4162425" y="4190910"/>
            <a:ext cx="252412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hi-IN" sz="5400" dirty="0">
                <a:solidFill>
                  <a:schemeClr val="bg1"/>
                </a:solidFill>
                <a:latin typeface="Calisto MT" panose="02040603050505030304" pitchFamily="18" charset="0"/>
              </a:rPr>
              <a:t>वात्सल्य</a:t>
            </a:r>
          </a:p>
          <a:p>
            <a:endParaRPr lang="en-IN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50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A729C6F-9615-F409-633F-5193268E8F14}"/>
              </a:ext>
            </a:extLst>
          </p:cNvPr>
          <p:cNvSpPr/>
          <p:nvPr/>
        </p:nvSpPr>
        <p:spPr>
          <a:xfrm>
            <a:off x="2543175" y="-8930"/>
            <a:ext cx="82677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3600B-D769-FFC4-AF8C-C8BAFA2E4673}"/>
              </a:ext>
            </a:extLst>
          </p:cNvPr>
          <p:cNvSpPr txBox="1"/>
          <p:nvPr/>
        </p:nvSpPr>
        <p:spPr>
          <a:xfrm>
            <a:off x="3171825" y="2872382"/>
            <a:ext cx="338137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2C4E1A-B211-F0A1-80B1-06145C6C76F9}"/>
              </a:ext>
            </a:extLst>
          </p:cNvPr>
          <p:cNvSpPr txBox="1"/>
          <p:nvPr/>
        </p:nvSpPr>
        <p:spPr>
          <a:xfrm>
            <a:off x="3056333" y="914400"/>
            <a:ext cx="7449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212529"/>
                </a:solidFill>
                <a:effectLst/>
                <a:latin typeface="montserratregular"/>
              </a:rPr>
              <a:t>“Student dropout analysis for school education”</a:t>
            </a:r>
            <a:endParaRPr lang="en-IN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61AEBF-5953-C95B-73F3-7AFAFA8B2E18}"/>
              </a:ext>
            </a:extLst>
          </p:cNvPr>
          <p:cNvSpPr txBox="1"/>
          <p:nvPr/>
        </p:nvSpPr>
        <p:spPr>
          <a:xfrm>
            <a:off x="400050" y="1898421"/>
            <a:ext cx="117919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Lucida Sans Unicode" panose="020B0602030504020204" pitchFamily="34" charset="0"/>
              </a:rPr>
              <a:t>Right to education </a:t>
            </a:r>
            <a:r>
              <a:rPr lang="en-US" sz="2400" dirty="0">
                <a:cs typeface="Lucida Sans Unicode" panose="020B0602030504020204" pitchFamily="34" charset="0"/>
              </a:rPr>
              <a:t>is key concern for government and at school level; drop out ratio is high due to poverty and social, economic reasons. If government have </a:t>
            </a:r>
            <a:r>
              <a:rPr lang="en-US" sz="2400" b="1" dirty="0">
                <a:cs typeface="Lucida Sans Unicode" panose="020B0602030504020204" pitchFamily="34" charset="0"/>
              </a:rPr>
              <a:t>drop out </a:t>
            </a:r>
            <a:r>
              <a:rPr lang="en-US" sz="2400" dirty="0">
                <a:cs typeface="Lucida Sans Unicode" panose="020B0602030504020204" pitchFamily="34" charset="0"/>
              </a:rPr>
              <a:t>student analysis on following different categories, it will be very useful in framing different policies.</a:t>
            </a:r>
          </a:p>
          <a:p>
            <a:r>
              <a:rPr lang="en-US" sz="2400" dirty="0">
                <a:cs typeface="Lucida Sans Unicode" panose="020B0602030504020204" pitchFamily="34" charset="0"/>
              </a:rPr>
              <a:t>1. School wise </a:t>
            </a:r>
          </a:p>
          <a:p>
            <a:r>
              <a:rPr lang="en-US" sz="2400" dirty="0">
                <a:cs typeface="Lucida Sans Unicode" panose="020B0602030504020204" pitchFamily="34" charset="0"/>
              </a:rPr>
              <a:t>2. Area wise </a:t>
            </a:r>
          </a:p>
          <a:p>
            <a:r>
              <a:rPr lang="en-US" sz="2400" dirty="0">
                <a:cs typeface="Lucida Sans Unicode" panose="020B0602030504020204" pitchFamily="34" charset="0"/>
              </a:rPr>
              <a:t>3. Gender wise </a:t>
            </a:r>
          </a:p>
          <a:p>
            <a:r>
              <a:rPr lang="en-US" sz="2400" dirty="0">
                <a:cs typeface="Lucida Sans Unicode" panose="020B0602030504020204" pitchFamily="34" charset="0"/>
              </a:rPr>
              <a:t>4. Caste wise </a:t>
            </a:r>
          </a:p>
          <a:p>
            <a:r>
              <a:rPr lang="en-US" sz="2400" dirty="0">
                <a:cs typeface="Lucida Sans Unicode" panose="020B0602030504020204" pitchFamily="34" charset="0"/>
              </a:rPr>
              <a:t>5. Age/standard wise</a:t>
            </a:r>
          </a:p>
          <a:p>
            <a:endParaRPr lang="en-US" sz="2400" dirty="0">
              <a:cs typeface="Lucida Sans Unicode" panose="020B0602030504020204" pitchFamily="34" charset="0"/>
            </a:endParaRPr>
          </a:p>
          <a:p>
            <a:endParaRPr lang="en-US" sz="2400" dirty="0">
              <a:cs typeface="Lucida Sans Unicode" panose="020B0602030504020204" pitchFamily="34" charset="0"/>
            </a:endParaRPr>
          </a:p>
          <a:p>
            <a:r>
              <a:rPr lang="en-US" sz="2400" b="1" dirty="0">
                <a:cs typeface="Lucida Sans Unicode" panose="020B0602030504020204" pitchFamily="34" charset="0"/>
              </a:rPr>
              <a:t>Expected Output</a:t>
            </a:r>
            <a:r>
              <a:rPr lang="en-US" sz="2400" dirty="0">
                <a:cs typeface="Lucida Sans Unicode" panose="020B0602030504020204" pitchFamily="34" charset="0"/>
              </a:rPr>
              <a:t>: Focused interventions on the high dropout rates</a:t>
            </a:r>
            <a:endParaRPr lang="en-IN" sz="2400" dirty="0">
              <a:cs typeface="Lucida Sans Unicode" panose="020B0602030504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29A1483-BC9A-974E-AA5F-09C51239F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1810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9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193169-573A-73E6-450D-DA9814B4F999}"/>
              </a:ext>
            </a:extLst>
          </p:cNvPr>
          <p:cNvSpPr txBox="1"/>
          <p:nvPr/>
        </p:nvSpPr>
        <p:spPr>
          <a:xfrm>
            <a:off x="5640355" y="2971800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Our goals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11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92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21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94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Narrow</vt:lpstr>
      <vt:lpstr>Calibri</vt:lpstr>
      <vt:lpstr>Calibri Light</vt:lpstr>
      <vt:lpstr>Calisto MT</vt:lpstr>
      <vt:lpstr>Constantia</vt:lpstr>
      <vt:lpstr>montserratregular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 Jain</dc:creator>
  <cp:lastModifiedBy>Shivam Jain</cp:lastModifiedBy>
  <cp:revision>2</cp:revision>
  <dcterms:created xsi:type="dcterms:W3CDTF">2023-09-14T18:52:54Z</dcterms:created>
  <dcterms:modified xsi:type="dcterms:W3CDTF">2023-09-15T06:24:16Z</dcterms:modified>
</cp:coreProperties>
</file>