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03" autoAdjust="0"/>
  </p:normalViewPr>
  <p:slideViewPr>
    <p:cSldViewPr snapToGrid="0">
      <p:cViewPr varScale="1">
        <p:scale>
          <a:sx n="65" d="100"/>
          <a:sy n="65" d="100"/>
        </p:scale>
        <p:origin x="696" y="32"/>
      </p:cViewPr>
      <p:guideLst/>
    </p:cSldViewPr>
  </p:slideViewPr>
  <p:outlineViewPr>
    <p:cViewPr>
      <p:scale>
        <a:sx n="33" d="100"/>
        <a:sy n="33" d="100"/>
      </p:scale>
      <p:origin x="0" y="-188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alpha val="8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67BB-FCDE-4045-8B52-4853E1D403C1}" type="datetimeFigureOut">
              <a:rPr lang="en-US" smtClean="0"/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9DFE-5787-4CEC-97EE-A2C03FB4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8" y="286327"/>
            <a:ext cx="9448801" cy="80356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PHARMACEUTICAL SALES ANALYSIS</a:t>
            </a:r>
            <a:r>
              <a:rPr lang="en-US" sz="4800" b="1" dirty="0" smtClean="0"/>
              <a:t> 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 our project, we've learned how to utilize SQL for effective data management in databases.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By </a:t>
            </a:r>
            <a:r>
              <a:rPr lang="en-US" b="1" dirty="0">
                <a:solidFill>
                  <a:schemeClr val="tx1"/>
                </a:solidFill>
              </a:rPr>
              <a:t>mastering around 20 different types of SQL queries, we were able to extract specific information, perform calculations, and neatly organize data.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SQL </a:t>
            </a:r>
            <a:r>
              <a:rPr lang="en-US" b="1" dirty="0">
                <a:solidFill>
                  <a:schemeClr val="tx1"/>
                </a:solidFill>
              </a:rPr>
              <a:t>has proven to be an invaluable tool, handling tasks from finding a name in a list to analyzing large datasets.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chemeClr val="tx1"/>
                </a:solidFill>
              </a:rPr>
              <a:t>project emphasized the importance of SQL in today's data-driven world, where efficiently managing large datasets is crucial for businesses.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Now</a:t>
            </a:r>
            <a:r>
              <a:rPr lang="en-US" b="1" dirty="0">
                <a:solidFill>
                  <a:schemeClr val="tx1"/>
                </a:solidFill>
              </a:rPr>
              <a:t>, we're applying our SQL skills to analyze pharmaceutical sales data, allowing us to uncover valuable insights and make informed decisions for the pharmaceutical industry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3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52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7308"/>
            <a:ext cx="12192000" cy="3726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08"/>
            <a:ext cx="12192000" cy="32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9622" y="0"/>
            <a:ext cx="10852726" cy="6858001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Project </a:t>
            </a:r>
            <a:r>
              <a:rPr lang="en-US" sz="1800" b="1" dirty="0" smtClean="0">
                <a:solidFill>
                  <a:srgbClr val="002060"/>
                </a:solidFill>
              </a:rPr>
              <a:t>Summary</a:t>
            </a:r>
          </a:p>
          <a:p>
            <a:pPr algn="just"/>
            <a:r>
              <a:rPr lang="en-US" sz="1600" b="1" dirty="0"/>
              <a:t>Data Overview</a:t>
            </a:r>
            <a:endParaRPr lang="en-US" sz="1600" dirty="0"/>
          </a:p>
          <a:p>
            <a:pPr algn="just"/>
            <a:r>
              <a:rPr lang="en-US" sz="1600" dirty="0"/>
              <a:t>Retrieved all columns for all records in the dataset.</a:t>
            </a:r>
          </a:p>
          <a:p>
            <a:pPr algn="just"/>
            <a:r>
              <a:rPr lang="en-US" sz="1600" dirty="0"/>
              <a:t>Counted the number of unique countries represented.</a:t>
            </a:r>
          </a:p>
          <a:p>
            <a:pPr algn="just"/>
            <a:r>
              <a:rPr lang="en-US" sz="1600" dirty="0"/>
              <a:t>Listed all distinct months present.</a:t>
            </a:r>
          </a:p>
          <a:p>
            <a:pPr lvl="0" algn="just"/>
            <a:r>
              <a:rPr lang="en-US" sz="1600" b="1" dirty="0"/>
              <a:t>Filtering and Selection</a:t>
            </a:r>
            <a:endParaRPr lang="en-US" sz="1600" dirty="0"/>
          </a:p>
          <a:p>
            <a:pPr algn="just"/>
            <a:r>
              <a:rPr lang="en-US" sz="1600" dirty="0"/>
              <a:t>Selected names of customers on the 'Retail' channel.</a:t>
            </a:r>
          </a:p>
          <a:p>
            <a:pPr algn="just"/>
            <a:r>
              <a:rPr lang="en-US" sz="1600" dirty="0"/>
              <a:t>Retrieved sales made in '</a:t>
            </a:r>
            <a:r>
              <a:rPr lang="en-US" sz="1600" dirty="0" err="1"/>
              <a:t>Rendsburg</a:t>
            </a:r>
            <a:r>
              <a:rPr lang="en-US" sz="1600" dirty="0"/>
              <a:t>' in 2018.</a:t>
            </a:r>
          </a:p>
          <a:p>
            <a:pPr algn="just"/>
            <a:r>
              <a:rPr lang="en-US" sz="1600" dirty="0"/>
              <a:t>Found customer with highest sales.</a:t>
            </a:r>
          </a:p>
          <a:p>
            <a:pPr algn="just"/>
            <a:r>
              <a:rPr lang="en-US" sz="1600" dirty="0"/>
              <a:t>Retrieved sales reps managed by 'James Goodwill'.</a:t>
            </a:r>
          </a:p>
          <a:p>
            <a:pPr lvl="0" algn="just"/>
            <a:r>
              <a:rPr lang="en-US" sz="1600" b="1" dirty="0"/>
              <a:t>Aggregation and Calculation</a:t>
            </a:r>
            <a:endParaRPr lang="en-US" sz="1600" dirty="0"/>
          </a:p>
          <a:p>
            <a:pPr algn="just"/>
            <a:r>
              <a:rPr lang="en-US" sz="1600" dirty="0"/>
              <a:t>Calculated total quantity sold for 'Antibiotics'.</a:t>
            </a:r>
          </a:p>
          <a:p>
            <a:pPr algn="just"/>
            <a:r>
              <a:rPr lang="en-US" sz="1600" dirty="0"/>
              <a:t>Found total sales for each year.</a:t>
            </a:r>
          </a:p>
          <a:p>
            <a:pPr algn="just"/>
            <a:r>
              <a:rPr lang="en-US" sz="1600" dirty="0"/>
              <a:t>Calculated total sales for each product class, by month and year.</a:t>
            </a:r>
          </a:p>
          <a:p>
            <a:pPr algn="just"/>
            <a:r>
              <a:rPr lang="en-US" sz="1600" dirty="0"/>
              <a:t>Retrieved top 5 cities with highest sales.</a:t>
            </a:r>
          </a:p>
          <a:p>
            <a:pPr algn="just"/>
            <a:r>
              <a:rPr lang="en-US" sz="1600" dirty="0"/>
              <a:t>Found top 3 sales reps with highest sales in 2019.</a:t>
            </a:r>
          </a:p>
          <a:p>
            <a:pPr algn="just"/>
            <a:r>
              <a:rPr lang="en-US" sz="1600" dirty="0"/>
              <a:t>Calculated monthly total sales for each sub-channel and average monthly sales.</a:t>
            </a:r>
          </a:p>
          <a:p>
            <a:pPr lvl="0" algn="just"/>
            <a:r>
              <a:rPr lang="en-US" sz="1600" b="1" dirty="0"/>
              <a:t>Sorting and Ranking</a:t>
            </a:r>
            <a:endParaRPr lang="en-US" sz="1600" dirty="0"/>
          </a:p>
          <a:p>
            <a:pPr algn="just"/>
            <a:r>
              <a:rPr lang="en-US" sz="1600" dirty="0"/>
              <a:t>Found top 5 sales reps with highest sales for each year.</a:t>
            </a:r>
          </a:p>
          <a:p>
            <a:pPr algn="just"/>
            <a:r>
              <a:rPr lang="en-US" sz="1600" dirty="0"/>
              <a:t>Listed months with lowest sales for each year.</a:t>
            </a:r>
          </a:p>
          <a:p>
            <a:pPr lvl="0" algn="just"/>
            <a:r>
              <a:rPr lang="en-US" sz="1600" b="1" dirty="0"/>
              <a:t>Advanced Analysis</a:t>
            </a:r>
            <a:endParaRPr lang="en-US" sz="1600" dirty="0"/>
          </a:p>
          <a:p>
            <a:pPr algn="just"/>
            <a:r>
              <a:rPr lang="en-US" sz="1600" dirty="0"/>
              <a:t>Calculated year-over-year growth in sales for each country.</a:t>
            </a:r>
          </a:p>
          <a:p>
            <a:pPr lvl="0" algn="just"/>
            <a:r>
              <a:rPr lang="en-US" sz="1600" b="1" dirty="0"/>
              <a:t>Joining Tables</a:t>
            </a:r>
            <a:endParaRPr lang="en-US" sz="1600" dirty="0"/>
          </a:p>
          <a:p>
            <a:pPr algn="just"/>
            <a:r>
              <a:rPr lang="en-US" sz="1600" dirty="0"/>
              <a:t>Joined 'Employees' table with 'Sales' table to get Sales Rep names and corresponding sales.</a:t>
            </a:r>
          </a:p>
          <a:p>
            <a:pPr lvl="0" algn="just"/>
            <a:r>
              <a:rPr lang="en-US" sz="1600" b="1" dirty="0" err="1"/>
              <a:t>Subqueries</a:t>
            </a:r>
            <a:r>
              <a:rPr lang="en-US" sz="1600" b="1" dirty="0"/>
              <a:t> and CTEs</a:t>
            </a:r>
            <a:endParaRPr lang="en-US" sz="1600" dirty="0"/>
          </a:p>
          <a:p>
            <a:pPr algn="just"/>
            <a:r>
              <a:rPr lang="en-US" sz="1600" dirty="0"/>
              <a:t>Calculated total sales for each sub-channel in each country and found country with highest total sales for each sub-channel.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10516"/>
            <a:ext cx="12089244" cy="3547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236"/>
            <a:ext cx="12191999" cy="32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16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704"/>
            <a:ext cx="12192000" cy="3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2318326"/>
            <a:ext cx="10991273" cy="293716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09" y="3087314"/>
            <a:ext cx="10012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/>
              <a:t>Thank you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23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" y="0"/>
            <a:ext cx="12062690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74"/>
            <a:ext cx="12192000" cy="66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509" y="1487055"/>
            <a:ext cx="10991273" cy="527396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323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PHARMACEUTICAL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SALES ANALYSIS</dc:title>
  <dc:creator>Microsoft account</dc:creator>
  <cp:lastModifiedBy>Microsoft account</cp:lastModifiedBy>
  <cp:revision>10</cp:revision>
  <dcterms:created xsi:type="dcterms:W3CDTF">2024-05-04T05:19:43Z</dcterms:created>
  <dcterms:modified xsi:type="dcterms:W3CDTF">2024-05-04T06:59:50Z</dcterms:modified>
</cp:coreProperties>
</file>