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65" r:id="rId4"/>
    <p:sldId id="258" r:id="rId5"/>
    <p:sldId id="266" r:id="rId6"/>
    <p:sldId id="259" r:id="rId7"/>
    <p:sldId id="264" r:id="rId8"/>
    <p:sldId id="260" r:id="rId9"/>
    <p:sldId id="262" r:id="rId10"/>
    <p:sldId id="261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1D1B1E"/>
    <a:srgbClr val="020003"/>
    <a:srgbClr val="DD1D21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94" autoAdjust="0"/>
    <p:restoredTop sz="94660"/>
  </p:normalViewPr>
  <p:slideViewPr>
    <p:cSldViewPr snapToGrid="0">
      <p:cViewPr>
        <p:scale>
          <a:sx n="50" d="100"/>
          <a:sy n="50" d="100"/>
        </p:scale>
        <p:origin x="344" y="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3AE2D45-FB3F-4A2E-A073-63B64C927BB4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169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pPr/>
              <a:t>25/08/2023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694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pPr/>
              <a:t>25/08/2023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03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pPr/>
              <a:t>25/08/2023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773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pPr/>
              <a:t>25/08/2023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585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pPr/>
              <a:t>25/08/2023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776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pPr/>
              <a:t>25/08/2023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7133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pPr/>
              <a:t>25/08/2023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464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pPr/>
              <a:t>25/08/2023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1862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pPr/>
              <a:t>25/08/2023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7060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pPr/>
              <a:t>25/08/2023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24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3AE2D45-FB3F-4A2E-A073-63B64C927BB4}" type="datetimeFigureOut">
              <a:rPr lang="en-GB" smtClean="0"/>
              <a:pPr/>
              <a:t>25/08/2023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977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110671-6247-4310-9F69-854BD5435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5261" y="545263"/>
            <a:ext cx="5475982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spc="100" dirty="0">
                <a:solidFill>
                  <a:srgbClr val="FFFFFF"/>
                </a:solidFill>
              </a:rPr>
              <a:t>Bootcamp Session (Foundational Training Week-1)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9F7B3-B0E2-4DE5-AE6A-757B2C1B0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3224" y="4297556"/>
            <a:ext cx="6353968" cy="1433391"/>
          </a:xfrm>
        </p:spPr>
        <p:txBody>
          <a:bodyPr vert="horz" lIns="45720" tIns="45720" rIns="45720" bIns="45720" rtlCol="0" anchor="t"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600" dirty="0">
                <a:solidFill>
                  <a:srgbClr val="FFFFFF"/>
                </a:solidFill>
              </a:rPr>
              <a:t>Shivam Jindal</a:t>
            </a:r>
          </a:p>
          <a:p>
            <a:pPr marL="285750" indent="-285750">
              <a:buFontTx/>
              <a:buChar char="-"/>
            </a:pPr>
            <a:r>
              <a:rPr lang="en-US" sz="2600" dirty="0">
                <a:solidFill>
                  <a:srgbClr val="FFFFFF"/>
                </a:solidFill>
              </a:rPr>
              <a:t>IDA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77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9EEAB-9EC3-2D8C-F489-BC50B56CD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267454" cy="1499616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Microsoft Azure (Practical implementation)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F1B8E6-D10F-78F0-0E12-2FE902D9BF95}"/>
              </a:ext>
            </a:extLst>
          </p:cNvPr>
          <p:cNvSpPr txBox="1"/>
          <p:nvPr/>
        </p:nvSpPr>
        <p:spPr>
          <a:xfrm>
            <a:off x="755009" y="1761666"/>
            <a:ext cx="10200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Learnt basics of deployment using Microsoft Azure.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Gained insights on Resource groups and storage accounts.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FE5B394-56F4-A13C-5DCE-D927D32A7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54" y="2925284"/>
            <a:ext cx="5157846" cy="3347500"/>
          </a:xfrm>
          <a:prstGeom prst="rect">
            <a:avLst/>
          </a:prstGeom>
        </p:spPr>
      </p:pic>
      <p:pic>
        <p:nvPicPr>
          <p:cNvPr id="11" name="Content Placeholder 10" descr="A screenshot of a computer&#10;&#10;Description automatically generated">
            <a:extLst>
              <a:ext uri="{FF2B5EF4-FFF2-40B4-BE49-F238E27FC236}">
                <a16:creationId xmlns:a16="http://schemas.microsoft.com/office/drawing/2014/main" id="{FF423EA9-D919-1776-EC2A-0FB1F4E538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25284"/>
            <a:ext cx="5575300" cy="3347500"/>
          </a:xfrm>
        </p:spPr>
      </p:pic>
    </p:spTree>
    <p:extLst>
      <p:ext uri="{BB962C8B-B14F-4D97-AF65-F5344CB8AC3E}">
        <p14:creationId xmlns:p14="http://schemas.microsoft.com/office/powerpoint/2010/main" val="3414440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0233F-6595-667F-19C6-2429D8B4A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Putty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and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/>
                </a:solidFill>
              </a:rPr>
              <a:t>puttygen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7BA1FF3-84A4-9C37-DF80-59B0403581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1635760"/>
            <a:ext cx="5071872" cy="4471798"/>
          </a:xfrm>
        </p:spPr>
      </p:pic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EA89171-679D-69D9-9BCD-F7E29AA45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320" y="1635760"/>
            <a:ext cx="5112745" cy="447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720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016C2-B2C2-4F32-8F78-845549847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47466"/>
            <a:ext cx="9720072" cy="1499616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business Analysis and 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9A92E-1983-4021-A16B-40DA58BA7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7174"/>
            <a:ext cx="9720073" cy="4023360"/>
          </a:xfrm>
        </p:spPr>
        <p:txBody>
          <a:bodyPr/>
          <a:lstStyle/>
          <a:p>
            <a:r>
              <a:rPr lang="en-US" dirty="0"/>
              <a:t>- Brief introduction on Business Analysis</a:t>
            </a:r>
          </a:p>
          <a:p>
            <a:r>
              <a:rPr lang="en-US" dirty="0"/>
              <a:t>- Requirement Analysis</a:t>
            </a:r>
          </a:p>
          <a:p>
            <a:r>
              <a:rPr lang="en-US" dirty="0"/>
              <a:t>- Project Management</a:t>
            </a:r>
          </a:p>
          <a:p>
            <a:r>
              <a:rPr lang="en-US" dirty="0"/>
              <a:t>- Waterfall Model</a:t>
            </a:r>
          </a:p>
          <a:p>
            <a:r>
              <a:rPr lang="en-US" dirty="0"/>
              <a:t>- Agile Method</a:t>
            </a:r>
          </a:p>
          <a:p>
            <a:r>
              <a:rPr lang="en-US" dirty="0"/>
              <a:t>- Sprint</a:t>
            </a:r>
          </a:p>
          <a:p>
            <a:r>
              <a:rPr lang="en-US" dirty="0"/>
              <a:t>- Scrum and it’s purpose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0480D70-22BB-B7BF-D546-134CAA7F1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920" y="2287174"/>
            <a:ext cx="5923280" cy="350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843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38525-EFD0-2D3C-45D7-1AFF482A2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Agile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0C8EF-D444-9E94-F1E9-7F1A2B40D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Agile is a project management and development approach focused on flexibility and collaboration.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Emphasis iterative progress, adaptability, and customer involvement.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Regular meetings like Daily Standups, Sprint Planning, Sprint Review, and Retrospectives enhance communication and alignment.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Continuous feedback loops help teams adjust and refine their work based on real world results.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Agile is widely used in software development but has also been adopted in other industries for managing projects and tasks. </a:t>
            </a:r>
          </a:p>
        </p:txBody>
      </p:sp>
    </p:spTree>
    <p:extLst>
      <p:ext uri="{BB962C8B-B14F-4D97-AF65-F5344CB8AC3E}">
        <p14:creationId xmlns:p14="http://schemas.microsoft.com/office/powerpoint/2010/main" val="1050956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9C0B0-4BC2-3A78-6CE2-DF2AE9DBC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Database and Management </a:t>
            </a:r>
            <a:r>
              <a:rPr lang="en-US" dirty="0" err="1">
                <a:solidFill>
                  <a:schemeClr val="accent1"/>
                </a:solidFill>
              </a:rPr>
              <a:t>SYtems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C57339-F6D2-7594-D9BE-BDE513894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958" y="2857318"/>
            <a:ext cx="6355310" cy="310228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64E5C6-AAD5-606B-46CB-88CD6D8E27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764" y="2304366"/>
            <a:ext cx="2879549" cy="36567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633719-6B52-F540-7A9C-036902D4B9AE}"/>
              </a:ext>
            </a:extLst>
          </p:cNvPr>
          <p:cNvSpPr txBox="1"/>
          <p:nvPr/>
        </p:nvSpPr>
        <p:spPr>
          <a:xfrm>
            <a:off x="1024127" y="1801927"/>
            <a:ext cx="7708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Brushed up basic concepts in PostgreSQL (Hands on Experience)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Creating Table, Inserting rows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Updation of entities, used operators like between, in , and , or and joins.</a:t>
            </a:r>
          </a:p>
        </p:txBody>
      </p:sp>
    </p:spTree>
    <p:extLst>
      <p:ext uri="{BB962C8B-B14F-4D97-AF65-F5344CB8AC3E}">
        <p14:creationId xmlns:p14="http://schemas.microsoft.com/office/powerpoint/2010/main" val="3229029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2E16A-2DCC-7D60-D8C8-91AE21B57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Postgresql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168DDAD3-7814-4A16-CF3A-AB4CFEDC57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26" t="6928" r="47362" b="27687"/>
          <a:stretch/>
        </p:blipFill>
        <p:spPr>
          <a:xfrm>
            <a:off x="1024127" y="1944303"/>
            <a:ext cx="4240891" cy="4196614"/>
          </a:xfrm>
          <a:prstGeom prst="rect">
            <a:avLst/>
          </a:prstGeom>
        </p:spPr>
      </p:pic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B91690DC-CE4A-F54D-60D8-339FE82C8C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2" r="45354" b="11506"/>
          <a:stretch/>
        </p:blipFill>
        <p:spPr>
          <a:xfrm>
            <a:off x="5553778" y="1944302"/>
            <a:ext cx="4886024" cy="419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849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8EA6C-05AA-D7F8-C92F-9EB1902B3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Software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AEDC1-D052-2CE6-739E-0044BD6C4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Understood how important Testing is for any product and the difference between bugs, defects and errors.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Learnt Software Development life cycle and Software testing life cycle with their  stages that run in a loop.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Obtained insights on Unit testing and integration testing and the need to perform  both.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Acquired knowledge on following classes: @BeforeAll, @BeforeEach, @AfterEach, @Order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Observed Softwares (For writing test cases) : Junit, Fitnesse . </a:t>
            </a:r>
          </a:p>
        </p:txBody>
      </p:sp>
    </p:spTree>
    <p:extLst>
      <p:ext uri="{BB962C8B-B14F-4D97-AF65-F5344CB8AC3E}">
        <p14:creationId xmlns:p14="http://schemas.microsoft.com/office/powerpoint/2010/main" val="296835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B9F16-02BA-3E15-B319-0101AA0D9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STLC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7DC46-9125-458F-6BD8-314F56DB9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908495"/>
            <a:ext cx="9720073" cy="4364289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Test plan – Purpose, Goals, Types, Cycles, Strategy, Schedules, Environment, Criteria. Metrics, Defect types, Risks, </a:t>
            </a:r>
            <a:r>
              <a:rPr lang="en-US" dirty="0" err="1"/>
              <a:t>etc</a:t>
            </a:r>
            <a:r>
              <a:rPr lang="en-US" dirty="0"/>
              <a:t>; will be planned in this stage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Test Requirements – All the requirements and sub requirements of the product are documented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Test case design – Necessary positive and negative test cases for each requirement is generated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Allocation – Testers and resources are allocated to each requirement based on priority and complexity. Test environment is prepared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Text execution – Actual testing happens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Test evaluation – The validation of testing done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Log defects – Defects need to be recorded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Test Reports – Final report of testing with all the analysis will have to be documented for further correction  or deployment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847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41F45-9B7C-1D30-E14D-30DB0F253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Devops (Development + operations)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F1025-8D94-D952-B6B9-A3D94DD15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128" y="2084832"/>
            <a:ext cx="9720073" cy="3812629"/>
          </a:xfrm>
        </p:spPr>
        <p:txBody>
          <a:bodyPr>
            <a:normAutofit fontScale="4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4200" dirty="0"/>
              <a:t> This domain has the Development team that caters to the planning, designing, coding and testing of a product and the IT operations team verifies the requirements, deploys the product and monitors it.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200" dirty="0"/>
              <a:t> These teams go hand in hand and run in a loop.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4200" dirty="0"/>
              <a:t> Gained an understanding on the seven stages of this domain.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4200" dirty="0"/>
              <a:t> continuous development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4200" dirty="0"/>
              <a:t> continuous integration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4200" dirty="0"/>
              <a:t> continuous testing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4200" dirty="0"/>
              <a:t> continuous deployment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4200" dirty="0"/>
              <a:t> continuous monitoring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4200" dirty="0"/>
              <a:t> continuous feedback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4200" dirty="0"/>
              <a:t> continuous operations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4" descr="DevOps for Infrastructure: From VI Admin To DevOps Champion - Möbius ...">
            <a:extLst>
              <a:ext uri="{FF2B5EF4-FFF2-40B4-BE49-F238E27FC236}">
                <a16:creationId xmlns:a16="http://schemas.microsoft.com/office/drawing/2014/main" id="{B04DE8F2-2636-5C5E-C46E-A377B41E3A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" t="2072" r="-613" b="50"/>
          <a:stretch/>
        </p:blipFill>
        <p:spPr bwMode="auto">
          <a:xfrm>
            <a:off x="6507126" y="3224436"/>
            <a:ext cx="4755258" cy="2347025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428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86B44-D307-8565-D997-6C3E33547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Cloud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8A116-953B-8C44-1675-314912B1F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Cloud Computing is a pretty useful concept to connect, store data, build, deploy  and do much more virtually.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Acquired information on </a:t>
            </a:r>
            <a:r>
              <a:rPr lang="en-US" dirty="0" err="1"/>
              <a:t>Iaas</a:t>
            </a:r>
            <a:r>
              <a:rPr lang="en-US" dirty="0"/>
              <a:t> (Information as a service), </a:t>
            </a:r>
            <a:r>
              <a:rPr lang="en-US" dirty="0" err="1"/>
              <a:t>Paas</a:t>
            </a:r>
            <a:r>
              <a:rPr lang="en-US" dirty="0"/>
              <a:t> (Platform as a service) and </a:t>
            </a:r>
            <a:r>
              <a:rPr lang="en-US" dirty="0" err="1"/>
              <a:t>Saas</a:t>
            </a:r>
            <a:r>
              <a:rPr lang="en-US" dirty="0"/>
              <a:t> (Software as a service).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Built a Virtual machine using Microsoft Azure cloud services and understood the various configurations that could be used.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Applied customized disk storage and network settings based on the given requirements.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5458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389</TotalTime>
  <Words>575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Tw Cen MT</vt:lpstr>
      <vt:lpstr>Tw Cen MT Condensed</vt:lpstr>
      <vt:lpstr>Wingdings</vt:lpstr>
      <vt:lpstr>Wingdings 3</vt:lpstr>
      <vt:lpstr>Integral</vt:lpstr>
      <vt:lpstr>Bootcamp Session (Foundational Training Week-1)</vt:lpstr>
      <vt:lpstr>business Analysis and agile</vt:lpstr>
      <vt:lpstr>Agile Continued</vt:lpstr>
      <vt:lpstr>Database and Management SYtems</vt:lpstr>
      <vt:lpstr>Postgresql</vt:lpstr>
      <vt:lpstr>Software Testing</vt:lpstr>
      <vt:lpstr>STLC</vt:lpstr>
      <vt:lpstr>Devops (Development + operations)</vt:lpstr>
      <vt:lpstr>Cloud computing</vt:lpstr>
      <vt:lpstr>Microsoft Azure (Practical implementation)</vt:lpstr>
      <vt:lpstr>Putty and puttygen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 Session</dc:title>
  <dc:creator>Ravindran, Smriti SBOBNG-PTIY/FAD</dc:creator>
  <cp:lastModifiedBy>Jindal, Shivam SBOBNG-PTIY/FBA</cp:lastModifiedBy>
  <cp:revision>16</cp:revision>
  <dcterms:created xsi:type="dcterms:W3CDTF">2023-08-23T03:41:10Z</dcterms:created>
  <dcterms:modified xsi:type="dcterms:W3CDTF">2023-08-25T17:35:12Z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0cb1e24-a0e2-4a4c-9340-733297c9cd7c_Enabled">
    <vt:lpwstr>true</vt:lpwstr>
  </property>
  <property fmtid="{D5CDD505-2E9C-101B-9397-08002B2CF9AE}" pid="3" name="MSIP_Label_d0cb1e24-a0e2-4a4c-9340-733297c9cd7c_SetDate">
    <vt:lpwstr>2023-08-23T11:19:28Z</vt:lpwstr>
  </property>
  <property fmtid="{D5CDD505-2E9C-101B-9397-08002B2CF9AE}" pid="4" name="MSIP_Label_d0cb1e24-a0e2-4a4c-9340-733297c9cd7c_Method">
    <vt:lpwstr>Privileged</vt:lpwstr>
  </property>
  <property fmtid="{D5CDD505-2E9C-101B-9397-08002B2CF9AE}" pid="5" name="MSIP_Label_d0cb1e24-a0e2-4a4c-9340-733297c9cd7c_Name">
    <vt:lpwstr>Internal</vt:lpwstr>
  </property>
  <property fmtid="{D5CDD505-2E9C-101B-9397-08002B2CF9AE}" pid="6" name="MSIP_Label_d0cb1e24-a0e2-4a4c-9340-733297c9cd7c_SiteId">
    <vt:lpwstr>db1e96a8-a3da-442a-930b-235cac24cd5c</vt:lpwstr>
  </property>
  <property fmtid="{D5CDD505-2E9C-101B-9397-08002B2CF9AE}" pid="7" name="MSIP_Label_d0cb1e24-a0e2-4a4c-9340-733297c9cd7c_ActionId">
    <vt:lpwstr>7f665005-7c4f-48d2-a7b4-0404035da7ef</vt:lpwstr>
  </property>
  <property fmtid="{D5CDD505-2E9C-101B-9397-08002B2CF9AE}" pid="8" name="MSIP_Label_d0cb1e24-a0e2-4a4c-9340-733297c9cd7c_ContentBits">
    <vt:lpwstr>0</vt:lpwstr>
  </property>
</Properties>
</file>