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57C9F-C646-48A7-AEA4-E9D5FAD3ED5B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6A26384-0B2A-4438-834C-C83C024A4DEC}">
      <dgm:prSet/>
      <dgm:spPr/>
      <dgm:t>
        <a:bodyPr/>
        <a:lstStyle/>
        <a:p>
          <a:r>
            <a:rPr lang="en-US" b="1" i="0"/>
            <a:t>Introduction</a:t>
          </a:r>
          <a:endParaRPr lang="en-US"/>
        </a:p>
      </dgm:t>
    </dgm:pt>
    <dgm:pt modelId="{4F142F5B-CCD2-4B5F-8F4A-14EE5AE2E809}" type="parTrans" cxnId="{31FA2D93-E651-428D-A7E5-13A6D0A42342}">
      <dgm:prSet/>
      <dgm:spPr/>
      <dgm:t>
        <a:bodyPr/>
        <a:lstStyle/>
        <a:p>
          <a:endParaRPr lang="en-US"/>
        </a:p>
      </dgm:t>
    </dgm:pt>
    <dgm:pt modelId="{ED2DC151-8930-494A-8626-86CBF13B897A}" type="sibTrans" cxnId="{31FA2D93-E651-428D-A7E5-13A6D0A42342}">
      <dgm:prSet/>
      <dgm:spPr/>
      <dgm:t>
        <a:bodyPr/>
        <a:lstStyle/>
        <a:p>
          <a:endParaRPr lang="en-US"/>
        </a:p>
      </dgm:t>
    </dgm:pt>
    <dgm:pt modelId="{6750B145-1682-4837-A82F-2F1FFF812AEC}">
      <dgm:prSet/>
      <dgm:spPr/>
      <dgm:t>
        <a:bodyPr/>
        <a:lstStyle/>
        <a:p>
          <a:r>
            <a:rPr lang="en-US" b="0" i="0"/>
            <a:t>Unified analytics platform for simplified data-driven solutions.</a:t>
          </a:r>
          <a:endParaRPr lang="en-US"/>
        </a:p>
      </dgm:t>
    </dgm:pt>
    <dgm:pt modelId="{676DBEFC-2923-4CE9-B4B5-19128BA04578}" type="parTrans" cxnId="{2A47DF76-A983-4C6B-930C-B0400A8B3531}">
      <dgm:prSet/>
      <dgm:spPr/>
      <dgm:t>
        <a:bodyPr/>
        <a:lstStyle/>
        <a:p>
          <a:endParaRPr lang="en-US"/>
        </a:p>
      </dgm:t>
    </dgm:pt>
    <dgm:pt modelId="{10784589-9FE6-4EDC-9602-3DF5596194B9}" type="sibTrans" cxnId="{2A47DF76-A983-4C6B-930C-B0400A8B3531}">
      <dgm:prSet/>
      <dgm:spPr/>
      <dgm:t>
        <a:bodyPr/>
        <a:lstStyle/>
        <a:p>
          <a:endParaRPr lang="en-US"/>
        </a:p>
      </dgm:t>
    </dgm:pt>
    <dgm:pt modelId="{52B64756-0EB3-4B0C-A7B1-D44E7F1DC897}">
      <dgm:prSet/>
      <dgm:spPr/>
      <dgm:t>
        <a:bodyPr/>
        <a:lstStyle/>
        <a:p>
          <a:r>
            <a:rPr lang="en-US" b="1" i="0"/>
            <a:t>Unified Data Analytics</a:t>
          </a:r>
          <a:endParaRPr lang="en-US"/>
        </a:p>
      </dgm:t>
    </dgm:pt>
    <dgm:pt modelId="{DE476E24-9B8C-4B6D-850D-E71622B45BB5}" type="parTrans" cxnId="{C77D417A-C632-42E0-9FD2-3B1AF2E49A51}">
      <dgm:prSet/>
      <dgm:spPr/>
      <dgm:t>
        <a:bodyPr/>
        <a:lstStyle/>
        <a:p>
          <a:endParaRPr lang="en-US"/>
        </a:p>
      </dgm:t>
    </dgm:pt>
    <dgm:pt modelId="{7C71B2CD-E9F1-4CC1-82CF-A69206846484}" type="sibTrans" cxnId="{C77D417A-C632-42E0-9FD2-3B1AF2E49A51}">
      <dgm:prSet/>
      <dgm:spPr/>
      <dgm:t>
        <a:bodyPr/>
        <a:lstStyle/>
        <a:p>
          <a:endParaRPr lang="en-US"/>
        </a:p>
      </dgm:t>
    </dgm:pt>
    <dgm:pt modelId="{D4B47183-35BB-4677-BEFA-04D6E9163A9A}">
      <dgm:prSet/>
      <dgm:spPr/>
      <dgm:t>
        <a:bodyPr/>
        <a:lstStyle/>
        <a:p>
          <a:r>
            <a:rPr lang="en-US" b="0" i="0"/>
            <a:t>Integrates data engineering, science, and business analytics.</a:t>
          </a:r>
          <a:endParaRPr lang="en-US"/>
        </a:p>
      </dgm:t>
    </dgm:pt>
    <dgm:pt modelId="{3F8C4BD6-E9B7-45FC-A20C-CD8420017978}" type="parTrans" cxnId="{BBDF8413-39DD-4D71-A37F-C3FBC953BE50}">
      <dgm:prSet/>
      <dgm:spPr/>
      <dgm:t>
        <a:bodyPr/>
        <a:lstStyle/>
        <a:p>
          <a:endParaRPr lang="en-US"/>
        </a:p>
      </dgm:t>
    </dgm:pt>
    <dgm:pt modelId="{C8CEBEF3-221B-4051-B7B8-C922D3609403}" type="sibTrans" cxnId="{BBDF8413-39DD-4D71-A37F-C3FBC953BE50}">
      <dgm:prSet/>
      <dgm:spPr/>
      <dgm:t>
        <a:bodyPr/>
        <a:lstStyle/>
        <a:p>
          <a:endParaRPr lang="en-US"/>
        </a:p>
      </dgm:t>
    </dgm:pt>
    <dgm:pt modelId="{3055E8DC-108B-4288-8174-CF044D8F7D69}">
      <dgm:prSet/>
      <dgm:spPr/>
      <dgm:t>
        <a:bodyPr/>
        <a:lstStyle/>
        <a:p>
          <a:r>
            <a:rPr lang="en-US" b="0" i="0"/>
            <a:t>Promotes seamless collaboration.</a:t>
          </a:r>
          <a:endParaRPr lang="en-US"/>
        </a:p>
      </dgm:t>
    </dgm:pt>
    <dgm:pt modelId="{C56EB373-8CA3-4849-9862-78FA99D5B297}" type="parTrans" cxnId="{47972E4B-25BE-496D-9351-C03B5E7D0A17}">
      <dgm:prSet/>
      <dgm:spPr/>
      <dgm:t>
        <a:bodyPr/>
        <a:lstStyle/>
        <a:p>
          <a:endParaRPr lang="en-US"/>
        </a:p>
      </dgm:t>
    </dgm:pt>
    <dgm:pt modelId="{7A1C9491-0B34-4857-AFEA-C85D4E113B8F}" type="sibTrans" cxnId="{47972E4B-25BE-496D-9351-C03B5E7D0A17}">
      <dgm:prSet/>
      <dgm:spPr/>
      <dgm:t>
        <a:bodyPr/>
        <a:lstStyle/>
        <a:p>
          <a:endParaRPr lang="en-US"/>
        </a:p>
      </dgm:t>
    </dgm:pt>
    <dgm:pt modelId="{826D1657-4509-4213-AD68-658F3521255E}">
      <dgm:prSet/>
      <dgm:spPr/>
      <dgm:t>
        <a:bodyPr/>
        <a:lstStyle/>
        <a:p>
          <a:r>
            <a:rPr lang="en-US" b="1" i="0"/>
            <a:t>Key Features</a:t>
          </a:r>
          <a:endParaRPr lang="en-US"/>
        </a:p>
      </dgm:t>
    </dgm:pt>
    <dgm:pt modelId="{DC325993-7D8C-4903-B144-763118331A9C}" type="parTrans" cxnId="{E2544B96-4A3C-48AB-9773-055A7BF4B07B}">
      <dgm:prSet/>
      <dgm:spPr/>
      <dgm:t>
        <a:bodyPr/>
        <a:lstStyle/>
        <a:p>
          <a:endParaRPr lang="en-US"/>
        </a:p>
      </dgm:t>
    </dgm:pt>
    <dgm:pt modelId="{05F6AD46-0E5C-45E8-9487-1A42675BEC4D}" type="sibTrans" cxnId="{E2544B96-4A3C-48AB-9773-055A7BF4B07B}">
      <dgm:prSet/>
      <dgm:spPr/>
      <dgm:t>
        <a:bodyPr/>
        <a:lstStyle/>
        <a:p>
          <a:endParaRPr lang="en-US"/>
        </a:p>
      </dgm:t>
    </dgm:pt>
    <dgm:pt modelId="{FE3C4B5F-DCFE-4271-89D4-07483BC816FA}">
      <dgm:prSet/>
      <dgm:spPr/>
      <dgm:t>
        <a:bodyPr/>
        <a:lstStyle/>
        <a:p>
          <a:r>
            <a:rPr lang="en-US" b="0" i="0"/>
            <a:t>Collaborative Workspace.</a:t>
          </a:r>
          <a:endParaRPr lang="en-US"/>
        </a:p>
      </dgm:t>
    </dgm:pt>
    <dgm:pt modelId="{A82EDF65-11A9-48B8-8C15-A4006D9D3D9D}" type="parTrans" cxnId="{1D2D372B-23FF-4CA1-B0A6-2977DD586672}">
      <dgm:prSet/>
      <dgm:spPr/>
      <dgm:t>
        <a:bodyPr/>
        <a:lstStyle/>
        <a:p>
          <a:endParaRPr lang="en-US"/>
        </a:p>
      </dgm:t>
    </dgm:pt>
    <dgm:pt modelId="{0ACDBD49-A503-4B31-84DA-CE63A510A1EF}" type="sibTrans" cxnId="{1D2D372B-23FF-4CA1-B0A6-2977DD586672}">
      <dgm:prSet/>
      <dgm:spPr/>
      <dgm:t>
        <a:bodyPr/>
        <a:lstStyle/>
        <a:p>
          <a:endParaRPr lang="en-US"/>
        </a:p>
      </dgm:t>
    </dgm:pt>
    <dgm:pt modelId="{7A0552E7-0423-4E09-82FD-1A755D105B75}">
      <dgm:prSet/>
      <dgm:spPr/>
      <dgm:t>
        <a:bodyPr/>
        <a:lstStyle/>
        <a:p>
          <a:r>
            <a:rPr lang="en-US" b="0" i="0"/>
            <a:t>Unified Data Analytics.</a:t>
          </a:r>
          <a:endParaRPr lang="en-US"/>
        </a:p>
      </dgm:t>
    </dgm:pt>
    <dgm:pt modelId="{56A1C202-DF03-44DE-AA4C-AD8E5F73C864}" type="parTrans" cxnId="{1D67ADD1-520C-45DD-B481-2D1E0FBB1103}">
      <dgm:prSet/>
      <dgm:spPr/>
      <dgm:t>
        <a:bodyPr/>
        <a:lstStyle/>
        <a:p>
          <a:endParaRPr lang="en-US"/>
        </a:p>
      </dgm:t>
    </dgm:pt>
    <dgm:pt modelId="{54489D47-1460-468F-9CF2-B6084481350B}" type="sibTrans" cxnId="{1D67ADD1-520C-45DD-B481-2D1E0FBB1103}">
      <dgm:prSet/>
      <dgm:spPr/>
      <dgm:t>
        <a:bodyPr/>
        <a:lstStyle/>
        <a:p>
          <a:endParaRPr lang="en-US"/>
        </a:p>
      </dgm:t>
    </dgm:pt>
    <dgm:pt modelId="{2B4A4102-9CC2-465F-8874-23DEC6C4432D}">
      <dgm:prSet/>
      <dgm:spPr/>
      <dgm:t>
        <a:bodyPr/>
        <a:lstStyle/>
        <a:p>
          <a:r>
            <a:rPr lang="en-US" b="0" i="0"/>
            <a:t>Built-in Libraries and Frameworks.</a:t>
          </a:r>
          <a:endParaRPr lang="en-US"/>
        </a:p>
      </dgm:t>
    </dgm:pt>
    <dgm:pt modelId="{0BD803B2-C44F-4BA6-9534-B9041277AC85}" type="parTrans" cxnId="{C7F003DE-119C-41AE-B2E8-BBBBD7B3C5A3}">
      <dgm:prSet/>
      <dgm:spPr/>
      <dgm:t>
        <a:bodyPr/>
        <a:lstStyle/>
        <a:p>
          <a:endParaRPr lang="en-US"/>
        </a:p>
      </dgm:t>
    </dgm:pt>
    <dgm:pt modelId="{42C1628E-F646-4DBC-8F3E-3067668B3F61}" type="sibTrans" cxnId="{C7F003DE-119C-41AE-B2E8-BBBBD7B3C5A3}">
      <dgm:prSet/>
      <dgm:spPr/>
      <dgm:t>
        <a:bodyPr/>
        <a:lstStyle/>
        <a:p>
          <a:endParaRPr lang="en-US"/>
        </a:p>
      </dgm:t>
    </dgm:pt>
    <dgm:pt modelId="{3858BDE7-F50C-431E-BE31-4D920EF115E9}">
      <dgm:prSet/>
      <dgm:spPr/>
      <dgm:t>
        <a:bodyPr/>
        <a:lstStyle/>
        <a:p>
          <a:r>
            <a:rPr lang="en-US" b="0" i="0"/>
            <a:t>Automated Machine Learning.</a:t>
          </a:r>
          <a:endParaRPr lang="en-US"/>
        </a:p>
      </dgm:t>
    </dgm:pt>
    <dgm:pt modelId="{3BDC78B7-F1AA-452B-BDFF-3BD7BF619957}" type="parTrans" cxnId="{713BF0B2-B056-44D4-A073-3BD61435C5F2}">
      <dgm:prSet/>
      <dgm:spPr/>
      <dgm:t>
        <a:bodyPr/>
        <a:lstStyle/>
        <a:p>
          <a:endParaRPr lang="en-US"/>
        </a:p>
      </dgm:t>
    </dgm:pt>
    <dgm:pt modelId="{2064818A-73D9-4D7D-8435-B1F7E80EBD0E}" type="sibTrans" cxnId="{713BF0B2-B056-44D4-A073-3BD61435C5F2}">
      <dgm:prSet/>
      <dgm:spPr/>
      <dgm:t>
        <a:bodyPr/>
        <a:lstStyle/>
        <a:p>
          <a:endParaRPr lang="en-US"/>
        </a:p>
      </dgm:t>
    </dgm:pt>
    <dgm:pt modelId="{3FB4238B-ACC9-4BAA-B71E-072CC5E97493}">
      <dgm:prSet/>
      <dgm:spPr/>
      <dgm:t>
        <a:bodyPr/>
        <a:lstStyle/>
        <a:p>
          <a:r>
            <a:rPr lang="en-US" b="1" i="0"/>
            <a:t>Scalability and Performance</a:t>
          </a:r>
          <a:endParaRPr lang="en-US"/>
        </a:p>
      </dgm:t>
    </dgm:pt>
    <dgm:pt modelId="{CA91C18D-8A49-4415-A60D-97E3AD37FF50}" type="parTrans" cxnId="{10FF0E09-1012-47B2-9F7C-7E33867B7E4A}">
      <dgm:prSet/>
      <dgm:spPr/>
      <dgm:t>
        <a:bodyPr/>
        <a:lstStyle/>
        <a:p>
          <a:endParaRPr lang="en-US"/>
        </a:p>
      </dgm:t>
    </dgm:pt>
    <dgm:pt modelId="{F42390AE-A2FF-4B27-B31D-9B4E355867A8}" type="sibTrans" cxnId="{10FF0E09-1012-47B2-9F7C-7E33867B7E4A}">
      <dgm:prSet/>
      <dgm:spPr/>
      <dgm:t>
        <a:bodyPr/>
        <a:lstStyle/>
        <a:p>
          <a:endParaRPr lang="en-US"/>
        </a:p>
      </dgm:t>
    </dgm:pt>
    <dgm:pt modelId="{2089A793-7F68-41DC-BD58-37EAD09D7FA0}">
      <dgm:prSet/>
      <dgm:spPr/>
      <dgm:t>
        <a:bodyPr/>
        <a:lstStyle/>
        <a:p>
          <a:r>
            <a:rPr lang="en-US" b="0" i="0"/>
            <a:t>Powered by Apache Spark for high performance.</a:t>
          </a:r>
          <a:endParaRPr lang="en-US"/>
        </a:p>
      </dgm:t>
    </dgm:pt>
    <dgm:pt modelId="{F5B223C9-5156-4C33-A37B-A4B8BA3DE6EE}" type="parTrans" cxnId="{D8B395D8-0CD8-4AAE-8D95-C37B4F204FC5}">
      <dgm:prSet/>
      <dgm:spPr/>
      <dgm:t>
        <a:bodyPr/>
        <a:lstStyle/>
        <a:p>
          <a:endParaRPr lang="en-US"/>
        </a:p>
      </dgm:t>
    </dgm:pt>
    <dgm:pt modelId="{42858A2A-B7E3-420D-B883-A8C24ED42BD8}" type="sibTrans" cxnId="{D8B395D8-0CD8-4AAE-8D95-C37B4F204FC5}">
      <dgm:prSet/>
      <dgm:spPr/>
      <dgm:t>
        <a:bodyPr/>
        <a:lstStyle/>
        <a:p>
          <a:endParaRPr lang="en-US"/>
        </a:p>
      </dgm:t>
    </dgm:pt>
    <dgm:pt modelId="{F3443FBC-E86E-457C-9C98-C38541DECA3D}" type="pres">
      <dgm:prSet presAssocID="{69057C9F-C646-48A7-AEA4-E9D5FAD3ED5B}" presName="Name0" presStyleCnt="0">
        <dgm:presLayoutVars>
          <dgm:dir/>
          <dgm:animLvl val="lvl"/>
          <dgm:resizeHandles val="exact"/>
        </dgm:presLayoutVars>
      </dgm:prSet>
      <dgm:spPr/>
    </dgm:pt>
    <dgm:pt modelId="{7A747F00-883B-45CF-9A9F-27A48B988DE1}" type="pres">
      <dgm:prSet presAssocID="{96A26384-0B2A-4438-834C-C83C024A4DEC}" presName="composite" presStyleCnt="0"/>
      <dgm:spPr/>
    </dgm:pt>
    <dgm:pt modelId="{050E81D4-E6FE-4212-A896-2E99EDD00F87}" type="pres">
      <dgm:prSet presAssocID="{96A26384-0B2A-4438-834C-C83C024A4DE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5B7BA26-DDD2-4739-9970-1309F754A7D6}" type="pres">
      <dgm:prSet presAssocID="{96A26384-0B2A-4438-834C-C83C024A4DEC}" presName="desTx" presStyleLbl="alignAccFollowNode1" presStyleIdx="0" presStyleCnt="4">
        <dgm:presLayoutVars>
          <dgm:bulletEnabled val="1"/>
        </dgm:presLayoutVars>
      </dgm:prSet>
      <dgm:spPr/>
    </dgm:pt>
    <dgm:pt modelId="{D83EDD6A-0B46-4AB6-93EF-C84264F4461E}" type="pres">
      <dgm:prSet presAssocID="{ED2DC151-8930-494A-8626-86CBF13B897A}" presName="space" presStyleCnt="0"/>
      <dgm:spPr/>
    </dgm:pt>
    <dgm:pt modelId="{13948B20-ACBA-4BFE-9992-18DCC76D949D}" type="pres">
      <dgm:prSet presAssocID="{52B64756-0EB3-4B0C-A7B1-D44E7F1DC897}" presName="composite" presStyleCnt="0"/>
      <dgm:spPr/>
    </dgm:pt>
    <dgm:pt modelId="{4144BEBA-69BA-4511-A16C-723FB2DF508D}" type="pres">
      <dgm:prSet presAssocID="{52B64756-0EB3-4B0C-A7B1-D44E7F1DC89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FBC93CF-ECF1-435F-8D6C-BEC8CB6807FF}" type="pres">
      <dgm:prSet presAssocID="{52B64756-0EB3-4B0C-A7B1-D44E7F1DC897}" presName="desTx" presStyleLbl="alignAccFollowNode1" presStyleIdx="1" presStyleCnt="4">
        <dgm:presLayoutVars>
          <dgm:bulletEnabled val="1"/>
        </dgm:presLayoutVars>
      </dgm:prSet>
      <dgm:spPr/>
    </dgm:pt>
    <dgm:pt modelId="{48082405-73B1-41F0-ACD0-2519E934FA20}" type="pres">
      <dgm:prSet presAssocID="{7C71B2CD-E9F1-4CC1-82CF-A69206846484}" presName="space" presStyleCnt="0"/>
      <dgm:spPr/>
    </dgm:pt>
    <dgm:pt modelId="{F81C60A0-76CC-49B2-B996-900BE18488FE}" type="pres">
      <dgm:prSet presAssocID="{826D1657-4509-4213-AD68-658F3521255E}" presName="composite" presStyleCnt="0"/>
      <dgm:spPr/>
    </dgm:pt>
    <dgm:pt modelId="{AA3BC243-C9B6-413E-80EC-16DC91EA4E82}" type="pres">
      <dgm:prSet presAssocID="{826D1657-4509-4213-AD68-658F3521255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EAF5B43-5208-42C2-82D1-2211C8A1C78F}" type="pres">
      <dgm:prSet presAssocID="{826D1657-4509-4213-AD68-658F3521255E}" presName="desTx" presStyleLbl="alignAccFollowNode1" presStyleIdx="2" presStyleCnt="4">
        <dgm:presLayoutVars>
          <dgm:bulletEnabled val="1"/>
        </dgm:presLayoutVars>
      </dgm:prSet>
      <dgm:spPr/>
    </dgm:pt>
    <dgm:pt modelId="{E9FF2141-9BA3-40D7-A9F0-C7692CB4F38C}" type="pres">
      <dgm:prSet presAssocID="{05F6AD46-0E5C-45E8-9487-1A42675BEC4D}" presName="space" presStyleCnt="0"/>
      <dgm:spPr/>
    </dgm:pt>
    <dgm:pt modelId="{9324CD6B-C9FE-47DB-B10A-62C10656E26F}" type="pres">
      <dgm:prSet presAssocID="{3FB4238B-ACC9-4BAA-B71E-072CC5E97493}" presName="composite" presStyleCnt="0"/>
      <dgm:spPr/>
    </dgm:pt>
    <dgm:pt modelId="{FC4049AE-FE6B-493D-B547-68DD3D94D609}" type="pres">
      <dgm:prSet presAssocID="{3FB4238B-ACC9-4BAA-B71E-072CC5E9749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C85A292-2C09-44F3-AE84-1B551B96CE21}" type="pres">
      <dgm:prSet presAssocID="{3FB4238B-ACC9-4BAA-B71E-072CC5E9749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0FF0E09-1012-47B2-9F7C-7E33867B7E4A}" srcId="{69057C9F-C646-48A7-AEA4-E9D5FAD3ED5B}" destId="{3FB4238B-ACC9-4BAA-B71E-072CC5E97493}" srcOrd="3" destOrd="0" parTransId="{CA91C18D-8A49-4415-A60D-97E3AD37FF50}" sibTransId="{F42390AE-A2FF-4B27-B31D-9B4E355867A8}"/>
    <dgm:cxn modelId="{53E9AD0C-EA34-45F4-BD53-4069BCAED184}" type="presOf" srcId="{3FB4238B-ACC9-4BAA-B71E-072CC5E97493}" destId="{FC4049AE-FE6B-493D-B547-68DD3D94D609}" srcOrd="0" destOrd="0" presId="urn:microsoft.com/office/officeart/2005/8/layout/hList1"/>
    <dgm:cxn modelId="{BBDF8413-39DD-4D71-A37F-C3FBC953BE50}" srcId="{52B64756-0EB3-4B0C-A7B1-D44E7F1DC897}" destId="{D4B47183-35BB-4677-BEFA-04D6E9163A9A}" srcOrd="0" destOrd="0" parTransId="{3F8C4BD6-E9B7-45FC-A20C-CD8420017978}" sibTransId="{C8CEBEF3-221B-4051-B7B8-C922D3609403}"/>
    <dgm:cxn modelId="{1D2D372B-23FF-4CA1-B0A6-2977DD586672}" srcId="{826D1657-4509-4213-AD68-658F3521255E}" destId="{FE3C4B5F-DCFE-4271-89D4-07483BC816FA}" srcOrd="0" destOrd="0" parTransId="{A82EDF65-11A9-48B8-8C15-A4006D9D3D9D}" sibTransId="{0ACDBD49-A503-4B31-84DA-CE63A510A1EF}"/>
    <dgm:cxn modelId="{A5E0BA60-EC44-4420-94D4-097FC3BFEEA4}" type="presOf" srcId="{826D1657-4509-4213-AD68-658F3521255E}" destId="{AA3BC243-C9B6-413E-80EC-16DC91EA4E82}" srcOrd="0" destOrd="0" presId="urn:microsoft.com/office/officeart/2005/8/layout/hList1"/>
    <dgm:cxn modelId="{51E3AE41-C9B3-489E-814B-31026CC0364C}" type="presOf" srcId="{FE3C4B5F-DCFE-4271-89D4-07483BC816FA}" destId="{2EAF5B43-5208-42C2-82D1-2211C8A1C78F}" srcOrd="0" destOrd="0" presId="urn:microsoft.com/office/officeart/2005/8/layout/hList1"/>
    <dgm:cxn modelId="{ED54C068-4E7A-4DF3-A332-9CC6EAF5B3CD}" type="presOf" srcId="{6750B145-1682-4837-A82F-2F1FFF812AEC}" destId="{65B7BA26-DDD2-4739-9970-1309F754A7D6}" srcOrd="0" destOrd="0" presId="urn:microsoft.com/office/officeart/2005/8/layout/hList1"/>
    <dgm:cxn modelId="{1393E869-D892-4127-8B0E-433895BA04B0}" type="presOf" srcId="{2089A793-7F68-41DC-BD58-37EAD09D7FA0}" destId="{6C85A292-2C09-44F3-AE84-1B551B96CE21}" srcOrd="0" destOrd="0" presId="urn:microsoft.com/office/officeart/2005/8/layout/hList1"/>
    <dgm:cxn modelId="{47972E4B-25BE-496D-9351-C03B5E7D0A17}" srcId="{52B64756-0EB3-4B0C-A7B1-D44E7F1DC897}" destId="{3055E8DC-108B-4288-8174-CF044D8F7D69}" srcOrd="1" destOrd="0" parTransId="{C56EB373-8CA3-4849-9862-78FA99D5B297}" sibTransId="{7A1C9491-0B34-4857-AFEA-C85D4E113B8F}"/>
    <dgm:cxn modelId="{E706E575-9D1F-4BEF-B638-25E02682BFA7}" type="presOf" srcId="{96A26384-0B2A-4438-834C-C83C024A4DEC}" destId="{050E81D4-E6FE-4212-A896-2E99EDD00F87}" srcOrd="0" destOrd="0" presId="urn:microsoft.com/office/officeart/2005/8/layout/hList1"/>
    <dgm:cxn modelId="{2A47DF76-A983-4C6B-930C-B0400A8B3531}" srcId="{96A26384-0B2A-4438-834C-C83C024A4DEC}" destId="{6750B145-1682-4837-A82F-2F1FFF812AEC}" srcOrd="0" destOrd="0" parTransId="{676DBEFC-2923-4CE9-B4B5-19128BA04578}" sibTransId="{10784589-9FE6-4EDC-9602-3DF5596194B9}"/>
    <dgm:cxn modelId="{C77D417A-C632-42E0-9FD2-3B1AF2E49A51}" srcId="{69057C9F-C646-48A7-AEA4-E9D5FAD3ED5B}" destId="{52B64756-0EB3-4B0C-A7B1-D44E7F1DC897}" srcOrd="1" destOrd="0" parTransId="{DE476E24-9B8C-4B6D-850D-E71622B45BB5}" sibTransId="{7C71B2CD-E9F1-4CC1-82CF-A69206846484}"/>
    <dgm:cxn modelId="{1AB8397C-5DF2-4BA8-804F-2844E4DF8D41}" type="presOf" srcId="{69057C9F-C646-48A7-AEA4-E9D5FAD3ED5B}" destId="{F3443FBC-E86E-457C-9C98-C38541DECA3D}" srcOrd="0" destOrd="0" presId="urn:microsoft.com/office/officeart/2005/8/layout/hList1"/>
    <dgm:cxn modelId="{31FA2D93-E651-428D-A7E5-13A6D0A42342}" srcId="{69057C9F-C646-48A7-AEA4-E9D5FAD3ED5B}" destId="{96A26384-0B2A-4438-834C-C83C024A4DEC}" srcOrd="0" destOrd="0" parTransId="{4F142F5B-CCD2-4B5F-8F4A-14EE5AE2E809}" sibTransId="{ED2DC151-8930-494A-8626-86CBF13B897A}"/>
    <dgm:cxn modelId="{E2544B96-4A3C-48AB-9773-055A7BF4B07B}" srcId="{69057C9F-C646-48A7-AEA4-E9D5FAD3ED5B}" destId="{826D1657-4509-4213-AD68-658F3521255E}" srcOrd="2" destOrd="0" parTransId="{DC325993-7D8C-4903-B144-763118331A9C}" sibTransId="{05F6AD46-0E5C-45E8-9487-1A42675BEC4D}"/>
    <dgm:cxn modelId="{70E5F696-134F-47F0-B952-29A6F3222F67}" type="presOf" srcId="{52B64756-0EB3-4B0C-A7B1-D44E7F1DC897}" destId="{4144BEBA-69BA-4511-A16C-723FB2DF508D}" srcOrd="0" destOrd="0" presId="urn:microsoft.com/office/officeart/2005/8/layout/hList1"/>
    <dgm:cxn modelId="{98292A97-80C2-4D54-9D1C-81B8DAA88040}" type="presOf" srcId="{7A0552E7-0423-4E09-82FD-1A755D105B75}" destId="{2EAF5B43-5208-42C2-82D1-2211C8A1C78F}" srcOrd="0" destOrd="1" presId="urn:microsoft.com/office/officeart/2005/8/layout/hList1"/>
    <dgm:cxn modelId="{E2E3779B-CE49-45EB-8425-34BA16D8EE02}" type="presOf" srcId="{2B4A4102-9CC2-465F-8874-23DEC6C4432D}" destId="{2EAF5B43-5208-42C2-82D1-2211C8A1C78F}" srcOrd="0" destOrd="2" presId="urn:microsoft.com/office/officeart/2005/8/layout/hList1"/>
    <dgm:cxn modelId="{713BF0B2-B056-44D4-A073-3BD61435C5F2}" srcId="{826D1657-4509-4213-AD68-658F3521255E}" destId="{3858BDE7-F50C-431E-BE31-4D920EF115E9}" srcOrd="3" destOrd="0" parTransId="{3BDC78B7-F1AA-452B-BDFF-3BD7BF619957}" sibTransId="{2064818A-73D9-4D7D-8435-B1F7E80EBD0E}"/>
    <dgm:cxn modelId="{F9B01DB5-D076-4F41-AE70-E2E20391BA50}" type="presOf" srcId="{D4B47183-35BB-4677-BEFA-04D6E9163A9A}" destId="{FFBC93CF-ECF1-435F-8D6C-BEC8CB6807FF}" srcOrd="0" destOrd="0" presId="urn:microsoft.com/office/officeart/2005/8/layout/hList1"/>
    <dgm:cxn modelId="{A46825B7-0059-4F94-AB9E-308868799AA7}" type="presOf" srcId="{3858BDE7-F50C-431E-BE31-4D920EF115E9}" destId="{2EAF5B43-5208-42C2-82D1-2211C8A1C78F}" srcOrd="0" destOrd="3" presId="urn:microsoft.com/office/officeart/2005/8/layout/hList1"/>
    <dgm:cxn modelId="{1D67ADD1-520C-45DD-B481-2D1E0FBB1103}" srcId="{826D1657-4509-4213-AD68-658F3521255E}" destId="{7A0552E7-0423-4E09-82FD-1A755D105B75}" srcOrd="1" destOrd="0" parTransId="{56A1C202-DF03-44DE-AA4C-AD8E5F73C864}" sibTransId="{54489D47-1460-468F-9CF2-B6084481350B}"/>
    <dgm:cxn modelId="{D8B395D8-0CD8-4AAE-8D95-C37B4F204FC5}" srcId="{3FB4238B-ACC9-4BAA-B71E-072CC5E97493}" destId="{2089A793-7F68-41DC-BD58-37EAD09D7FA0}" srcOrd="0" destOrd="0" parTransId="{F5B223C9-5156-4C33-A37B-A4B8BA3DE6EE}" sibTransId="{42858A2A-B7E3-420D-B883-A8C24ED42BD8}"/>
    <dgm:cxn modelId="{952948D9-9E94-4262-8241-644225FBA767}" type="presOf" srcId="{3055E8DC-108B-4288-8174-CF044D8F7D69}" destId="{FFBC93CF-ECF1-435F-8D6C-BEC8CB6807FF}" srcOrd="0" destOrd="1" presId="urn:microsoft.com/office/officeart/2005/8/layout/hList1"/>
    <dgm:cxn modelId="{C7F003DE-119C-41AE-B2E8-BBBBD7B3C5A3}" srcId="{826D1657-4509-4213-AD68-658F3521255E}" destId="{2B4A4102-9CC2-465F-8874-23DEC6C4432D}" srcOrd="2" destOrd="0" parTransId="{0BD803B2-C44F-4BA6-9534-B9041277AC85}" sibTransId="{42C1628E-F646-4DBC-8F3E-3067668B3F61}"/>
    <dgm:cxn modelId="{88C52AFC-09F4-46B9-BAC9-DC0EC77A10D2}" type="presParOf" srcId="{F3443FBC-E86E-457C-9C98-C38541DECA3D}" destId="{7A747F00-883B-45CF-9A9F-27A48B988DE1}" srcOrd="0" destOrd="0" presId="urn:microsoft.com/office/officeart/2005/8/layout/hList1"/>
    <dgm:cxn modelId="{2C3153A3-489D-42B5-AC37-10FAE949BEDF}" type="presParOf" srcId="{7A747F00-883B-45CF-9A9F-27A48B988DE1}" destId="{050E81D4-E6FE-4212-A896-2E99EDD00F87}" srcOrd="0" destOrd="0" presId="urn:microsoft.com/office/officeart/2005/8/layout/hList1"/>
    <dgm:cxn modelId="{417578C2-8242-4C4F-A82E-FD2F404913B6}" type="presParOf" srcId="{7A747F00-883B-45CF-9A9F-27A48B988DE1}" destId="{65B7BA26-DDD2-4739-9970-1309F754A7D6}" srcOrd="1" destOrd="0" presId="urn:microsoft.com/office/officeart/2005/8/layout/hList1"/>
    <dgm:cxn modelId="{7F098967-ADB5-45A7-8DD1-001E681581CD}" type="presParOf" srcId="{F3443FBC-E86E-457C-9C98-C38541DECA3D}" destId="{D83EDD6A-0B46-4AB6-93EF-C84264F4461E}" srcOrd="1" destOrd="0" presId="urn:microsoft.com/office/officeart/2005/8/layout/hList1"/>
    <dgm:cxn modelId="{3D6E6963-0800-4EB2-B760-0FD21C3D8BA2}" type="presParOf" srcId="{F3443FBC-E86E-457C-9C98-C38541DECA3D}" destId="{13948B20-ACBA-4BFE-9992-18DCC76D949D}" srcOrd="2" destOrd="0" presId="urn:microsoft.com/office/officeart/2005/8/layout/hList1"/>
    <dgm:cxn modelId="{06A821BD-308A-45DB-BD7D-E56045DDA9D2}" type="presParOf" srcId="{13948B20-ACBA-4BFE-9992-18DCC76D949D}" destId="{4144BEBA-69BA-4511-A16C-723FB2DF508D}" srcOrd="0" destOrd="0" presId="urn:microsoft.com/office/officeart/2005/8/layout/hList1"/>
    <dgm:cxn modelId="{3DF5AAAD-6773-4270-B67B-CFC25F462220}" type="presParOf" srcId="{13948B20-ACBA-4BFE-9992-18DCC76D949D}" destId="{FFBC93CF-ECF1-435F-8D6C-BEC8CB6807FF}" srcOrd="1" destOrd="0" presId="urn:microsoft.com/office/officeart/2005/8/layout/hList1"/>
    <dgm:cxn modelId="{7984B8C6-555A-4C87-B80E-0B9D91FC21BC}" type="presParOf" srcId="{F3443FBC-E86E-457C-9C98-C38541DECA3D}" destId="{48082405-73B1-41F0-ACD0-2519E934FA20}" srcOrd="3" destOrd="0" presId="urn:microsoft.com/office/officeart/2005/8/layout/hList1"/>
    <dgm:cxn modelId="{96FC1594-909C-44F5-899C-2E21B80D4034}" type="presParOf" srcId="{F3443FBC-E86E-457C-9C98-C38541DECA3D}" destId="{F81C60A0-76CC-49B2-B996-900BE18488FE}" srcOrd="4" destOrd="0" presId="urn:microsoft.com/office/officeart/2005/8/layout/hList1"/>
    <dgm:cxn modelId="{C657763E-CF8B-4345-AA7C-C6241B8387C2}" type="presParOf" srcId="{F81C60A0-76CC-49B2-B996-900BE18488FE}" destId="{AA3BC243-C9B6-413E-80EC-16DC91EA4E82}" srcOrd="0" destOrd="0" presId="urn:microsoft.com/office/officeart/2005/8/layout/hList1"/>
    <dgm:cxn modelId="{4C6BB16F-CF8E-4DD1-B298-C9F8FBD7C440}" type="presParOf" srcId="{F81C60A0-76CC-49B2-B996-900BE18488FE}" destId="{2EAF5B43-5208-42C2-82D1-2211C8A1C78F}" srcOrd="1" destOrd="0" presId="urn:microsoft.com/office/officeart/2005/8/layout/hList1"/>
    <dgm:cxn modelId="{1376AC1E-25BF-4C66-BE14-DAEFEFEDC769}" type="presParOf" srcId="{F3443FBC-E86E-457C-9C98-C38541DECA3D}" destId="{E9FF2141-9BA3-40D7-A9F0-C7692CB4F38C}" srcOrd="5" destOrd="0" presId="urn:microsoft.com/office/officeart/2005/8/layout/hList1"/>
    <dgm:cxn modelId="{C7ED5F86-982F-4B76-9C00-2B3290A25177}" type="presParOf" srcId="{F3443FBC-E86E-457C-9C98-C38541DECA3D}" destId="{9324CD6B-C9FE-47DB-B10A-62C10656E26F}" srcOrd="6" destOrd="0" presId="urn:microsoft.com/office/officeart/2005/8/layout/hList1"/>
    <dgm:cxn modelId="{3870AD3B-3C4A-4B61-A338-032322DB1E52}" type="presParOf" srcId="{9324CD6B-C9FE-47DB-B10A-62C10656E26F}" destId="{FC4049AE-FE6B-493D-B547-68DD3D94D609}" srcOrd="0" destOrd="0" presId="urn:microsoft.com/office/officeart/2005/8/layout/hList1"/>
    <dgm:cxn modelId="{14FA4B76-47B6-4FE2-9FD0-647479303831}" type="presParOf" srcId="{9324CD6B-C9FE-47DB-B10A-62C10656E26F}" destId="{6C85A292-2C09-44F3-AE84-1B551B96CE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B88CA-11B1-4773-9F92-876782E707A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DA4E05-A853-4970-9E10-A003BD1BD444}">
      <dgm:prSet/>
      <dgm:spPr/>
      <dgm:t>
        <a:bodyPr/>
        <a:lstStyle/>
        <a:p>
          <a:r>
            <a:rPr lang="en-US" b="1" i="0"/>
            <a:t>Integration with Azure Services</a:t>
          </a:r>
          <a:endParaRPr lang="en-US"/>
        </a:p>
      </dgm:t>
    </dgm:pt>
    <dgm:pt modelId="{96CA2398-637A-4F10-9D78-DD80C5677B8A}" type="parTrans" cxnId="{0CB5C82F-B8D1-49A6-8BAB-75562CBB5FE0}">
      <dgm:prSet/>
      <dgm:spPr/>
      <dgm:t>
        <a:bodyPr/>
        <a:lstStyle/>
        <a:p>
          <a:endParaRPr lang="en-US"/>
        </a:p>
      </dgm:t>
    </dgm:pt>
    <dgm:pt modelId="{C504EE7F-0C22-4FE3-9993-53CBDB0034E4}" type="sibTrans" cxnId="{0CB5C82F-B8D1-49A6-8BAB-75562CBB5FE0}">
      <dgm:prSet/>
      <dgm:spPr/>
      <dgm:t>
        <a:bodyPr/>
        <a:lstStyle/>
        <a:p>
          <a:endParaRPr lang="en-US"/>
        </a:p>
      </dgm:t>
    </dgm:pt>
    <dgm:pt modelId="{DB8176F3-5016-40C7-B398-D5BB2ACDEF4B}">
      <dgm:prSet/>
      <dgm:spPr/>
      <dgm:t>
        <a:bodyPr/>
        <a:lstStyle/>
        <a:p>
          <a:r>
            <a:rPr lang="en-US" b="0" i="0" dirty="0"/>
            <a:t>Works seamlessly with Azure services.</a:t>
          </a:r>
          <a:endParaRPr lang="en-US" dirty="0"/>
        </a:p>
      </dgm:t>
    </dgm:pt>
    <dgm:pt modelId="{5355A8F8-FDB2-40E1-A693-85DDAB245052}" type="parTrans" cxnId="{F176490E-7003-4FF8-B073-F2A6D62CFE6C}">
      <dgm:prSet/>
      <dgm:spPr/>
      <dgm:t>
        <a:bodyPr/>
        <a:lstStyle/>
        <a:p>
          <a:endParaRPr lang="en-US"/>
        </a:p>
      </dgm:t>
    </dgm:pt>
    <dgm:pt modelId="{6ED271BD-18CF-4B38-9946-C66E51366E2A}" type="sibTrans" cxnId="{F176490E-7003-4FF8-B073-F2A6D62CFE6C}">
      <dgm:prSet/>
      <dgm:spPr/>
      <dgm:t>
        <a:bodyPr/>
        <a:lstStyle/>
        <a:p>
          <a:endParaRPr lang="en-US"/>
        </a:p>
      </dgm:t>
    </dgm:pt>
    <dgm:pt modelId="{D231DCD2-B123-4C59-B091-13B9E8097662}">
      <dgm:prSet/>
      <dgm:spPr/>
      <dgm:t>
        <a:bodyPr/>
        <a:lstStyle/>
        <a:p>
          <a:r>
            <a:rPr lang="en-US" b="1" i="0"/>
            <a:t>Security and Compliance</a:t>
          </a:r>
          <a:endParaRPr lang="en-US"/>
        </a:p>
      </dgm:t>
    </dgm:pt>
    <dgm:pt modelId="{0D427199-E464-44A0-BB71-19EC45EFC3EF}" type="parTrans" cxnId="{EBDF573C-CB05-4B1A-B092-FA66B01D7B58}">
      <dgm:prSet/>
      <dgm:spPr/>
      <dgm:t>
        <a:bodyPr/>
        <a:lstStyle/>
        <a:p>
          <a:endParaRPr lang="en-US"/>
        </a:p>
      </dgm:t>
    </dgm:pt>
    <dgm:pt modelId="{DCD77D71-A5BF-4B70-AA23-CB3EC2C37E11}" type="sibTrans" cxnId="{EBDF573C-CB05-4B1A-B092-FA66B01D7B58}">
      <dgm:prSet/>
      <dgm:spPr/>
      <dgm:t>
        <a:bodyPr/>
        <a:lstStyle/>
        <a:p>
          <a:endParaRPr lang="en-US"/>
        </a:p>
      </dgm:t>
    </dgm:pt>
    <dgm:pt modelId="{1049EFDA-E48D-45B0-8D23-566435851483}">
      <dgm:prSet/>
      <dgm:spPr/>
      <dgm:t>
        <a:bodyPr/>
        <a:lstStyle/>
        <a:p>
          <a:r>
            <a:rPr lang="en-US" b="0" i="0"/>
            <a:t>Robust security and compliance features.</a:t>
          </a:r>
          <a:endParaRPr lang="en-US"/>
        </a:p>
      </dgm:t>
    </dgm:pt>
    <dgm:pt modelId="{DC482370-1901-4AC4-83DC-22946F6BA47A}" type="parTrans" cxnId="{3CB3263C-17AE-4A7A-BA96-1BCBE82B68C2}">
      <dgm:prSet/>
      <dgm:spPr/>
      <dgm:t>
        <a:bodyPr/>
        <a:lstStyle/>
        <a:p>
          <a:endParaRPr lang="en-US"/>
        </a:p>
      </dgm:t>
    </dgm:pt>
    <dgm:pt modelId="{737DB095-73DF-401A-9986-D10E05C9DBB4}" type="sibTrans" cxnId="{3CB3263C-17AE-4A7A-BA96-1BCBE82B68C2}">
      <dgm:prSet/>
      <dgm:spPr/>
      <dgm:t>
        <a:bodyPr/>
        <a:lstStyle/>
        <a:p>
          <a:endParaRPr lang="en-US"/>
        </a:p>
      </dgm:t>
    </dgm:pt>
    <dgm:pt modelId="{8F4F8494-DE96-4E7F-83E7-66090FD96ADF}">
      <dgm:prSet/>
      <dgm:spPr/>
      <dgm:t>
        <a:bodyPr/>
        <a:lstStyle/>
        <a:p>
          <a:r>
            <a:rPr lang="en-US" b="1" i="0"/>
            <a:t>Use Cases</a:t>
          </a:r>
          <a:endParaRPr lang="en-US"/>
        </a:p>
      </dgm:t>
    </dgm:pt>
    <dgm:pt modelId="{FC495EC7-B18D-411B-BAC8-B15087CC14FE}" type="parTrans" cxnId="{C38702B9-EF68-42AF-AD57-82520A8DA56F}">
      <dgm:prSet/>
      <dgm:spPr/>
      <dgm:t>
        <a:bodyPr/>
        <a:lstStyle/>
        <a:p>
          <a:endParaRPr lang="en-US"/>
        </a:p>
      </dgm:t>
    </dgm:pt>
    <dgm:pt modelId="{65F27529-0E10-41D3-86E3-53DA7F510BF6}" type="sibTrans" cxnId="{C38702B9-EF68-42AF-AD57-82520A8DA56F}">
      <dgm:prSet/>
      <dgm:spPr/>
      <dgm:t>
        <a:bodyPr/>
        <a:lstStyle/>
        <a:p>
          <a:endParaRPr lang="en-US"/>
        </a:p>
      </dgm:t>
    </dgm:pt>
    <dgm:pt modelId="{A3953C9D-A6F7-4C54-9009-575438A35F71}">
      <dgm:prSet/>
      <dgm:spPr/>
      <dgm:t>
        <a:bodyPr/>
        <a:lstStyle/>
        <a:p>
          <a:r>
            <a:rPr lang="en-US" b="0" i="0"/>
            <a:t>Data Exploration and Analysis.</a:t>
          </a:r>
          <a:endParaRPr lang="en-US"/>
        </a:p>
      </dgm:t>
    </dgm:pt>
    <dgm:pt modelId="{2A35502F-9911-4D33-A3D9-4F01659824B4}" type="parTrans" cxnId="{A0D35CD7-CBE2-446B-8D61-D35E1E5DB18D}">
      <dgm:prSet/>
      <dgm:spPr/>
      <dgm:t>
        <a:bodyPr/>
        <a:lstStyle/>
        <a:p>
          <a:endParaRPr lang="en-US"/>
        </a:p>
      </dgm:t>
    </dgm:pt>
    <dgm:pt modelId="{E8EB24FE-1C57-474F-99E2-1F23079464BB}" type="sibTrans" cxnId="{A0D35CD7-CBE2-446B-8D61-D35E1E5DB18D}">
      <dgm:prSet/>
      <dgm:spPr/>
      <dgm:t>
        <a:bodyPr/>
        <a:lstStyle/>
        <a:p>
          <a:endParaRPr lang="en-US"/>
        </a:p>
      </dgm:t>
    </dgm:pt>
    <dgm:pt modelId="{6977445C-2DEF-462A-91B4-BDDF60189F67}">
      <dgm:prSet/>
      <dgm:spPr/>
      <dgm:t>
        <a:bodyPr/>
        <a:lstStyle/>
        <a:p>
          <a:r>
            <a:rPr lang="en-US" b="0" i="0"/>
            <a:t>Machine Learning and AI.</a:t>
          </a:r>
          <a:endParaRPr lang="en-US"/>
        </a:p>
      </dgm:t>
    </dgm:pt>
    <dgm:pt modelId="{610926B7-4843-490E-BF7D-AACE9F13CA71}" type="parTrans" cxnId="{09BB901C-22B0-43DD-AD6B-B8035FF925B6}">
      <dgm:prSet/>
      <dgm:spPr/>
      <dgm:t>
        <a:bodyPr/>
        <a:lstStyle/>
        <a:p>
          <a:endParaRPr lang="en-US"/>
        </a:p>
      </dgm:t>
    </dgm:pt>
    <dgm:pt modelId="{41EB0AEA-7CA7-4A90-8536-8C120B38FEA0}" type="sibTrans" cxnId="{09BB901C-22B0-43DD-AD6B-B8035FF925B6}">
      <dgm:prSet/>
      <dgm:spPr/>
      <dgm:t>
        <a:bodyPr/>
        <a:lstStyle/>
        <a:p>
          <a:endParaRPr lang="en-US"/>
        </a:p>
      </dgm:t>
    </dgm:pt>
    <dgm:pt modelId="{CE1C4135-471C-44A7-ACCC-2B89B0C5A2AC}">
      <dgm:prSet/>
      <dgm:spPr/>
      <dgm:t>
        <a:bodyPr/>
        <a:lstStyle/>
        <a:p>
          <a:r>
            <a:rPr lang="en-US" b="0" i="0"/>
            <a:t>Real-time Analytics.</a:t>
          </a:r>
          <a:endParaRPr lang="en-US"/>
        </a:p>
      </dgm:t>
    </dgm:pt>
    <dgm:pt modelId="{9D0084E1-5563-4163-8711-542D615AE595}" type="parTrans" cxnId="{800AA15D-B5DE-434D-A7D5-0BFDB31C932A}">
      <dgm:prSet/>
      <dgm:spPr/>
      <dgm:t>
        <a:bodyPr/>
        <a:lstStyle/>
        <a:p>
          <a:endParaRPr lang="en-US"/>
        </a:p>
      </dgm:t>
    </dgm:pt>
    <dgm:pt modelId="{46E910DB-E0CF-47D9-8E55-FDC95B2F2F2A}" type="sibTrans" cxnId="{800AA15D-B5DE-434D-A7D5-0BFDB31C932A}">
      <dgm:prSet/>
      <dgm:spPr/>
      <dgm:t>
        <a:bodyPr/>
        <a:lstStyle/>
        <a:p>
          <a:endParaRPr lang="en-US"/>
        </a:p>
      </dgm:t>
    </dgm:pt>
    <dgm:pt modelId="{E43C8F38-EEF4-48D2-8F5F-EF757C355B04}">
      <dgm:prSet/>
      <dgm:spPr/>
      <dgm:t>
        <a:bodyPr/>
        <a:lstStyle/>
        <a:p>
          <a:r>
            <a:rPr lang="en-US" b="0" i="0"/>
            <a:t>ETL and Batch Processing.</a:t>
          </a:r>
          <a:endParaRPr lang="en-US"/>
        </a:p>
      </dgm:t>
    </dgm:pt>
    <dgm:pt modelId="{2D43C902-0567-41DA-A1F9-12BCB4654888}" type="parTrans" cxnId="{8081C41C-424E-445B-8ABD-9D4FE0F54F8E}">
      <dgm:prSet/>
      <dgm:spPr/>
      <dgm:t>
        <a:bodyPr/>
        <a:lstStyle/>
        <a:p>
          <a:endParaRPr lang="en-US"/>
        </a:p>
      </dgm:t>
    </dgm:pt>
    <dgm:pt modelId="{E7B4D2E0-125C-428B-AC4F-30323FCC633C}" type="sibTrans" cxnId="{8081C41C-424E-445B-8ABD-9D4FE0F54F8E}">
      <dgm:prSet/>
      <dgm:spPr/>
      <dgm:t>
        <a:bodyPr/>
        <a:lstStyle/>
        <a:p>
          <a:endParaRPr lang="en-US"/>
        </a:p>
      </dgm:t>
    </dgm:pt>
    <dgm:pt modelId="{248B1307-4888-4F4E-B389-B97AE9920D36}">
      <dgm:prSet/>
      <dgm:spPr/>
      <dgm:t>
        <a:bodyPr/>
        <a:lstStyle/>
        <a:p>
          <a:r>
            <a:rPr lang="en-US" b="1" i="0"/>
            <a:t>Benefits</a:t>
          </a:r>
          <a:endParaRPr lang="en-US"/>
        </a:p>
      </dgm:t>
    </dgm:pt>
    <dgm:pt modelId="{11C26812-5EBB-4BC2-8A16-1265E8AD8B88}" type="parTrans" cxnId="{16949939-CE7D-426D-B6DD-91FFCCC597DA}">
      <dgm:prSet/>
      <dgm:spPr/>
      <dgm:t>
        <a:bodyPr/>
        <a:lstStyle/>
        <a:p>
          <a:endParaRPr lang="en-US"/>
        </a:p>
      </dgm:t>
    </dgm:pt>
    <dgm:pt modelId="{39060B20-A9C7-4EB9-B1DC-E400D7CCBE02}" type="sibTrans" cxnId="{16949939-CE7D-426D-B6DD-91FFCCC597DA}">
      <dgm:prSet/>
      <dgm:spPr/>
      <dgm:t>
        <a:bodyPr/>
        <a:lstStyle/>
        <a:p>
          <a:endParaRPr lang="en-US"/>
        </a:p>
      </dgm:t>
    </dgm:pt>
    <dgm:pt modelId="{C2681BF9-E16A-4F60-9E77-0F3F759438CC}">
      <dgm:prSet/>
      <dgm:spPr/>
      <dgm:t>
        <a:bodyPr/>
        <a:lstStyle/>
        <a:p>
          <a:r>
            <a:rPr lang="en-US" b="0" i="0"/>
            <a:t>Increased Productivity.</a:t>
          </a:r>
          <a:endParaRPr lang="en-US"/>
        </a:p>
      </dgm:t>
    </dgm:pt>
    <dgm:pt modelId="{0C32A8B1-9DAD-4668-805D-C6DFD288AA9F}" type="parTrans" cxnId="{75F7903A-7014-49CA-A60D-0C666F29707D}">
      <dgm:prSet/>
      <dgm:spPr/>
      <dgm:t>
        <a:bodyPr/>
        <a:lstStyle/>
        <a:p>
          <a:endParaRPr lang="en-US"/>
        </a:p>
      </dgm:t>
    </dgm:pt>
    <dgm:pt modelId="{DC773A81-1A35-49C3-A4F7-863C54489BC2}" type="sibTrans" cxnId="{75F7903A-7014-49CA-A60D-0C666F29707D}">
      <dgm:prSet/>
      <dgm:spPr/>
      <dgm:t>
        <a:bodyPr/>
        <a:lstStyle/>
        <a:p>
          <a:endParaRPr lang="en-US"/>
        </a:p>
      </dgm:t>
    </dgm:pt>
    <dgm:pt modelId="{00CD71D0-55F4-4913-8393-F656B2AE6152}">
      <dgm:prSet/>
      <dgm:spPr/>
      <dgm:t>
        <a:bodyPr/>
        <a:lstStyle/>
        <a:p>
          <a:r>
            <a:rPr lang="en-US" b="0" i="0"/>
            <a:t>Cost-Efficiency.</a:t>
          </a:r>
          <a:endParaRPr lang="en-US"/>
        </a:p>
      </dgm:t>
    </dgm:pt>
    <dgm:pt modelId="{9637C486-85AC-4A64-8A86-F80021786855}" type="parTrans" cxnId="{E036D055-99E5-4770-8057-46D2A9DB12E2}">
      <dgm:prSet/>
      <dgm:spPr/>
      <dgm:t>
        <a:bodyPr/>
        <a:lstStyle/>
        <a:p>
          <a:endParaRPr lang="en-US"/>
        </a:p>
      </dgm:t>
    </dgm:pt>
    <dgm:pt modelId="{E0A7513F-284C-43F2-ABF2-FF279500B2DD}" type="sibTrans" cxnId="{E036D055-99E5-4770-8057-46D2A9DB12E2}">
      <dgm:prSet/>
      <dgm:spPr/>
      <dgm:t>
        <a:bodyPr/>
        <a:lstStyle/>
        <a:p>
          <a:endParaRPr lang="en-US"/>
        </a:p>
      </dgm:t>
    </dgm:pt>
    <dgm:pt modelId="{22EBA040-BEFD-4EF3-9196-D5DF820D6342}">
      <dgm:prSet/>
      <dgm:spPr/>
      <dgm:t>
        <a:bodyPr/>
        <a:lstStyle/>
        <a:p>
          <a:r>
            <a:rPr lang="en-US" b="0" i="0"/>
            <a:t>Advanced Analytics.</a:t>
          </a:r>
          <a:endParaRPr lang="en-US"/>
        </a:p>
      </dgm:t>
    </dgm:pt>
    <dgm:pt modelId="{8C48C1AF-2DFF-452A-B4C6-2D0F34B38327}" type="parTrans" cxnId="{B1BC879A-EEAB-4905-A576-161E7DE9E621}">
      <dgm:prSet/>
      <dgm:spPr/>
      <dgm:t>
        <a:bodyPr/>
        <a:lstStyle/>
        <a:p>
          <a:endParaRPr lang="en-US"/>
        </a:p>
      </dgm:t>
    </dgm:pt>
    <dgm:pt modelId="{7430E8A0-6F8B-4D67-884E-99C62501909D}" type="sibTrans" cxnId="{B1BC879A-EEAB-4905-A576-161E7DE9E621}">
      <dgm:prSet/>
      <dgm:spPr/>
      <dgm:t>
        <a:bodyPr/>
        <a:lstStyle/>
        <a:p>
          <a:endParaRPr lang="en-US"/>
        </a:p>
      </dgm:t>
    </dgm:pt>
    <dgm:pt modelId="{54776A3C-3788-403F-BE11-E2B89919AFE6}">
      <dgm:prSet/>
      <dgm:spPr/>
      <dgm:t>
        <a:bodyPr/>
        <a:lstStyle/>
        <a:p>
          <a:r>
            <a:rPr lang="en-US" b="1" i="0"/>
            <a:t>Conclusion</a:t>
          </a:r>
          <a:endParaRPr lang="en-US"/>
        </a:p>
      </dgm:t>
    </dgm:pt>
    <dgm:pt modelId="{A6EE8EF5-B940-42D4-8C82-6A752A2B20AA}" type="parTrans" cxnId="{98CA5240-18FD-4871-ABF3-F4290FDF09E5}">
      <dgm:prSet/>
      <dgm:spPr/>
      <dgm:t>
        <a:bodyPr/>
        <a:lstStyle/>
        <a:p>
          <a:endParaRPr lang="en-US"/>
        </a:p>
      </dgm:t>
    </dgm:pt>
    <dgm:pt modelId="{080F14C8-ED5D-4E8A-B7E3-127906A5BD30}" type="sibTrans" cxnId="{98CA5240-18FD-4871-ABF3-F4290FDF09E5}">
      <dgm:prSet/>
      <dgm:spPr/>
      <dgm:t>
        <a:bodyPr/>
        <a:lstStyle/>
        <a:p>
          <a:endParaRPr lang="en-US"/>
        </a:p>
      </dgm:t>
    </dgm:pt>
    <dgm:pt modelId="{4BA2E1C4-ADF1-470A-B3D1-0DA1BBF7AB8D}">
      <dgm:prSet/>
      <dgm:spPr/>
      <dgm:t>
        <a:bodyPr/>
        <a:lstStyle/>
        <a:p>
          <a:r>
            <a:rPr lang="en-US" b="0" i="0"/>
            <a:t>Streamlines data lifecycle for maximum value extraction.</a:t>
          </a:r>
          <a:endParaRPr lang="en-US"/>
        </a:p>
      </dgm:t>
    </dgm:pt>
    <dgm:pt modelId="{AE3F9CE2-4534-47CB-ADAA-9BE520C84AC8}" type="parTrans" cxnId="{64D27EA8-86B2-439D-81FB-125035576D54}">
      <dgm:prSet/>
      <dgm:spPr/>
      <dgm:t>
        <a:bodyPr/>
        <a:lstStyle/>
        <a:p>
          <a:endParaRPr lang="en-US"/>
        </a:p>
      </dgm:t>
    </dgm:pt>
    <dgm:pt modelId="{145FAA33-557C-41E5-AAAE-B05B0F961D82}" type="sibTrans" cxnId="{64D27EA8-86B2-439D-81FB-125035576D54}">
      <dgm:prSet/>
      <dgm:spPr/>
      <dgm:t>
        <a:bodyPr/>
        <a:lstStyle/>
        <a:p>
          <a:endParaRPr lang="en-US"/>
        </a:p>
      </dgm:t>
    </dgm:pt>
    <dgm:pt modelId="{780B2190-DFD7-46F9-858B-D471CBBAD21C}" type="pres">
      <dgm:prSet presAssocID="{9DEB88CA-11B1-4773-9F92-876782E707A1}" presName="Name0" presStyleCnt="0">
        <dgm:presLayoutVars>
          <dgm:dir/>
          <dgm:animLvl val="lvl"/>
          <dgm:resizeHandles val="exact"/>
        </dgm:presLayoutVars>
      </dgm:prSet>
      <dgm:spPr/>
    </dgm:pt>
    <dgm:pt modelId="{F16EE729-87B1-4270-9C9C-AF53A118B187}" type="pres">
      <dgm:prSet presAssocID="{37DA4E05-A853-4970-9E10-A003BD1BD444}" presName="composite" presStyleCnt="0"/>
      <dgm:spPr/>
    </dgm:pt>
    <dgm:pt modelId="{38051433-5DF9-4ABF-AB23-5AD01226B4AD}" type="pres">
      <dgm:prSet presAssocID="{37DA4E05-A853-4970-9E10-A003BD1BD444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C6F947F-CDD5-42BF-8AAE-591CF02BCDD5}" type="pres">
      <dgm:prSet presAssocID="{37DA4E05-A853-4970-9E10-A003BD1BD444}" presName="desTx" presStyleLbl="alignAccFollowNode1" presStyleIdx="0" presStyleCnt="5">
        <dgm:presLayoutVars>
          <dgm:bulletEnabled val="1"/>
        </dgm:presLayoutVars>
      </dgm:prSet>
      <dgm:spPr/>
    </dgm:pt>
    <dgm:pt modelId="{95328E93-E996-4134-9CF6-25B6AF3A7347}" type="pres">
      <dgm:prSet presAssocID="{C504EE7F-0C22-4FE3-9993-53CBDB0034E4}" presName="space" presStyleCnt="0"/>
      <dgm:spPr/>
    </dgm:pt>
    <dgm:pt modelId="{BBBF9F85-AA0A-4E72-9D5D-187C8ABD01F2}" type="pres">
      <dgm:prSet presAssocID="{D231DCD2-B123-4C59-B091-13B9E8097662}" presName="composite" presStyleCnt="0"/>
      <dgm:spPr/>
    </dgm:pt>
    <dgm:pt modelId="{DBBA8386-C89F-428B-8DC9-B6D8207C03EC}" type="pres">
      <dgm:prSet presAssocID="{D231DCD2-B123-4C59-B091-13B9E809766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47FD2661-03F1-45D2-92C3-824577D8C90C}" type="pres">
      <dgm:prSet presAssocID="{D231DCD2-B123-4C59-B091-13B9E8097662}" presName="desTx" presStyleLbl="alignAccFollowNode1" presStyleIdx="1" presStyleCnt="5">
        <dgm:presLayoutVars>
          <dgm:bulletEnabled val="1"/>
        </dgm:presLayoutVars>
      </dgm:prSet>
      <dgm:spPr/>
    </dgm:pt>
    <dgm:pt modelId="{93938B04-3E17-4F68-885B-DFB7AD0E1B97}" type="pres">
      <dgm:prSet presAssocID="{DCD77D71-A5BF-4B70-AA23-CB3EC2C37E11}" presName="space" presStyleCnt="0"/>
      <dgm:spPr/>
    </dgm:pt>
    <dgm:pt modelId="{5CBA5DB3-54A0-4E57-9CDF-55F974F5C918}" type="pres">
      <dgm:prSet presAssocID="{8F4F8494-DE96-4E7F-83E7-66090FD96ADF}" presName="composite" presStyleCnt="0"/>
      <dgm:spPr/>
    </dgm:pt>
    <dgm:pt modelId="{78BF8FE4-BD9B-423C-AE19-8B616D28E717}" type="pres">
      <dgm:prSet presAssocID="{8F4F8494-DE96-4E7F-83E7-66090FD96AD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3B8E439-5B19-490F-8838-685CB347C76F}" type="pres">
      <dgm:prSet presAssocID="{8F4F8494-DE96-4E7F-83E7-66090FD96ADF}" presName="desTx" presStyleLbl="alignAccFollowNode1" presStyleIdx="2" presStyleCnt="5">
        <dgm:presLayoutVars>
          <dgm:bulletEnabled val="1"/>
        </dgm:presLayoutVars>
      </dgm:prSet>
      <dgm:spPr/>
    </dgm:pt>
    <dgm:pt modelId="{C1A12196-3165-4BF4-A1E8-072A1CEA0155}" type="pres">
      <dgm:prSet presAssocID="{65F27529-0E10-41D3-86E3-53DA7F510BF6}" presName="space" presStyleCnt="0"/>
      <dgm:spPr/>
    </dgm:pt>
    <dgm:pt modelId="{598D8E20-6B43-4A3B-8D94-C53BDB01203A}" type="pres">
      <dgm:prSet presAssocID="{248B1307-4888-4F4E-B389-B97AE9920D36}" presName="composite" presStyleCnt="0"/>
      <dgm:spPr/>
    </dgm:pt>
    <dgm:pt modelId="{60350006-2B33-42D5-90F8-FEEE4FA1B9AA}" type="pres">
      <dgm:prSet presAssocID="{248B1307-4888-4F4E-B389-B97AE9920D3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711C378-252C-41A8-A7E6-FAA33FF3AF45}" type="pres">
      <dgm:prSet presAssocID="{248B1307-4888-4F4E-B389-B97AE9920D36}" presName="desTx" presStyleLbl="alignAccFollowNode1" presStyleIdx="3" presStyleCnt="5">
        <dgm:presLayoutVars>
          <dgm:bulletEnabled val="1"/>
        </dgm:presLayoutVars>
      </dgm:prSet>
      <dgm:spPr/>
    </dgm:pt>
    <dgm:pt modelId="{11BBF2D4-00C4-48F0-A0E6-6F9F37C3FC91}" type="pres">
      <dgm:prSet presAssocID="{39060B20-A9C7-4EB9-B1DC-E400D7CCBE02}" presName="space" presStyleCnt="0"/>
      <dgm:spPr/>
    </dgm:pt>
    <dgm:pt modelId="{FBA7A093-BD6D-4F9D-B6E9-20ECD3EA71A7}" type="pres">
      <dgm:prSet presAssocID="{54776A3C-3788-403F-BE11-E2B89919AFE6}" presName="composite" presStyleCnt="0"/>
      <dgm:spPr/>
    </dgm:pt>
    <dgm:pt modelId="{0F4094DB-8E99-458C-931A-FFDBB94D5037}" type="pres">
      <dgm:prSet presAssocID="{54776A3C-3788-403F-BE11-E2B89919AFE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F27F239-A63A-46D7-ADCF-90CDA68BA82C}" type="pres">
      <dgm:prSet presAssocID="{54776A3C-3788-403F-BE11-E2B89919AFE6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176490E-7003-4FF8-B073-F2A6D62CFE6C}" srcId="{37DA4E05-A853-4970-9E10-A003BD1BD444}" destId="{DB8176F3-5016-40C7-B398-D5BB2ACDEF4B}" srcOrd="0" destOrd="0" parTransId="{5355A8F8-FDB2-40E1-A693-85DDAB245052}" sibTransId="{6ED271BD-18CF-4B38-9946-C66E51366E2A}"/>
    <dgm:cxn modelId="{CE053D11-8885-4462-91C3-53A1C1C92DC8}" type="presOf" srcId="{4BA2E1C4-ADF1-470A-B3D1-0DA1BBF7AB8D}" destId="{5F27F239-A63A-46D7-ADCF-90CDA68BA82C}" srcOrd="0" destOrd="0" presId="urn:microsoft.com/office/officeart/2005/8/layout/hList1"/>
    <dgm:cxn modelId="{09BB901C-22B0-43DD-AD6B-B8035FF925B6}" srcId="{8F4F8494-DE96-4E7F-83E7-66090FD96ADF}" destId="{6977445C-2DEF-462A-91B4-BDDF60189F67}" srcOrd="1" destOrd="0" parTransId="{610926B7-4843-490E-BF7D-AACE9F13CA71}" sibTransId="{41EB0AEA-7CA7-4A90-8536-8C120B38FEA0}"/>
    <dgm:cxn modelId="{8081C41C-424E-445B-8ABD-9D4FE0F54F8E}" srcId="{8F4F8494-DE96-4E7F-83E7-66090FD96ADF}" destId="{E43C8F38-EEF4-48D2-8F5F-EF757C355B04}" srcOrd="3" destOrd="0" parTransId="{2D43C902-0567-41DA-A1F9-12BCB4654888}" sibTransId="{E7B4D2E0-125C-428B-AC4F-30323FCC633C}"/>
    <dgm:cxn modelId="{AB274B20-2198-4639-84C1-9F8D4EE3C287}" type="presOf" srcId="{6977445C-2DEF-462A-91B4-BDDF60189F67}" destId="{33B8E439-5B19-490F-8838-685CB347C76F}" srcOrd="0" destOrd="1" presId="urn:microsoft.com/office/officeart/2005/8/layout/hList1"/>
    <dgm:cxn modelId="{F3B9B22D-851E-40CB-9D34-D39FCFDDFF4C}" type="presOf" srcId="{8F4F8494-DE96-4E7F-83E7-66090FD96ADF}" destId="{78BF8FE4-BD9B-423C-AE19-8B616D28E717}" srcOrd="0" destOrd="0" presId="urn:microsoft.com/office/officeart/2005/8/layout/hList1"/>
    <dgm:cxn modelId="{0CB5C82F-B8D1-49A6-8BAB-75562CBB5FE0}" srcId="{9DEB88CA-11B1-4773-9F92-876782E707A1}" destId="{37DA4E05-A853-4970-9E10-A003BD1BD444}" srcOrd="0" destOrd="0" parTransId="{96CA2398-637A-4F10-9D78-DD80C5677B8A}" sibTransId="{C504EE7F-0C22-4FE3-9993-53CBDB0034E4}"/>
    <dgm:cxn modelId="{6BB13233-23EC-4EDB-BB40-4A9C38590722}" type="presOf" srcId="{D231DCD2-B123-4C59-B091-13B9E8097662}" destId="{DBBA8386-C89F-428B-8DC9-B6D8207C03EC}" srcOrd="0" destOrd="0" presId="urn:microsoft.com/office/officeart/2005/8/layout/hList1"/>
    <dgm:cxn modelId="{16949939-CE7D-426D-B6DD-91FFCCC597DA}" srcId="{9DEB88CA-11B1-4773-9F92-876782E707A1}" destId="{248B1307-4888-4F4E-B389-B97AE9920D36}" srcOrd="3" destOrd="0" parTransId="{11C26812-5EBB-4BC2-8A16-1265E8AD8B88}" sibTransId="{39060B20-A9C7-4EB9-B1DC-E400D7CCBE02}"/>
    <dgm:cxn modelId="{75F7903A-7014-49CA-A60D-0C666F29707D}" srcId="{248B1307-4888-4F4E-B389-B97AE9920D36}" destId="{C2681BF9-E16A-4F60-9E77-0F3F759438CC}" srcOrd="0" destOrd="0" parTransId="{0C32A8B1-9DAD-4668-805D-C6DFD288AA9F}" sibTransId="{DC773A81-1A35-49C3-A4F7-863C54489BC2}"/>
    <dgm:cxn modelId="{3CB3263C-17AE-4A7A-BA96-1BCBE82B68C2}" srcId="{D231DCD2-B123-4C59-B091-13B9E8097662}" destId="{1049EFDA-E48D-45B0-8D23-566435851483}" srcOrd="0" destOrd="0" parTransId="{DC482370-1901-4AC4-83DC-22946F6BA47A}" sibTransId="{737DB095-73DF-401A-9986-D10E05C9DBB4}"/>
    <dgm:cxn modelId="{EBDF573C-CB05-4B1A-B092-FA66B01D7B58}" srcId="{9DEB88CA-11B1-4773-9F92-876782E707A1}" destId="{D231DCD2-B123-4C59-B091-13B9E8097662}" srcOrd="1" destOrd="0" parTransId="{0D427199-E464-44A0-BB71-19EC45EFC3EF}" sibTransId="{DCD77D71-A5BF-4B70-AA23-CB3EC2C37E11}"/>
    <dgm:cxn modelId="{98CA5240-18FD-4871-ABF3-F4290FDF09E5}" srcId="{9DEB88CA-11B1-4773-9F92-876782E707A1}" destId="{54776A3C-3788-403F-BE11-E2B89919AFE6}" srcOrd="4" destOrd="0" parTransId="{A6EE8EF5-B940-42D4-8C82-6A752A2B20AA}" sibTransId="{080F14C8-ED5D-4E8A-B7E3-127906A5BD30}"/>
    <dgm:cxn modelId="{800AA15D-B5DE-434D-A7D5-0BFDB31C932A}" srcId="{8F4F8494-DE96-4E7F-83E7-66090FD96ADF}" destId="{CE1C4135-471C-44A7-ACCC-2B89B0C5A2AC}" srcOrd="2" destOrd="0" parTransId="{9D0084E1-5563-4163-8711-542D615AE595}" sibTransId="{46E910DB-E0CF-47D9-8E55-FDC95B2F2F2A}"/>
    <dgm:cxn modelId="{690C9743-E951-4CDF-9E34-600F52012922}" type="presOf" srcId="{22EBA040-BEFD-4EF3-9196-D5DF820D6342}" destId="{7711C378-252C-41A8-A7E6-FAA33FF3AF45}" srcOrd="0" destOrd="2" presId="urn:microsoft.com/office/officeart/2005/8/layout/hList1"/>
    <dgm:cxn modelId="{81BC5E6A-E6C5-4615-AACC-0BCBB68BA4FA}" type="presOf" srcId="{DB8176F3-5016-40C7-B398-D5BB2ACDEF4B}" destId="{9C6F947F-CDD5-42BF-8AAE-591CF02BCDD5}" srcOrd="0" destOrd="0" presId="urn:microsoft.com/office/officeart/2005/8/layout/hList1"/>
    <dgm:cxn modelId="{E31D436A-3A40-4A34-8003-596C7501BF6F}" type="presOf" srcId="{248B1307-4888-4F4E-B389-B97AE9920D36}" destId="{60350006-2B33-42D5-90F8-FEEE4FA1B9AA}" srcOrd="0" destOrd="0" presId="urn:microsoft.com/office/officeart/2005/8/layout/hList1"/>
    <dgm:cxn modelId="{93399E4C-4F35-4C9F-A21F-92CADD89E486}" type="presOf" srcId="{37DA4E05-A853-4970-9E10-A003BD1BD444}" destId="{38051433-5DF9-4ABF-AB23-5AD01226B4AD}" srcOrd="0" destOrd="0" presId="urn:microsoft.com/office/officeart/2005/8/layout/hList1"/>
    <dgm:cxn modelId="{E036D055-99E5-4770-8057-46D2A9DB12E2}" srcId="{248B1307-4888-4F4E-B389-B97AE9920D36}" destId="{00CD71D0-55F4-4913-8393-F656B2AE6152}" srcOrd="1" destOrd="0" parTransId="{9637C486-85AC-4A64-8A86-F80021786855}" sibTransId="{E0A7513F-284C-43F2-ABF2-FF279500B2DD}"/>
    <dgm:cxn modelId="{76F34289-6D62-4B93-9518-D4C1C2CC90AA}" type="presOf" srcId="{CE1C4135-471C-44A7-ACCC-2B89B0C5A2AC}" destId="{33B8E439-5B19-490F-8838-685CB347C76F}" srcOrd="0" destOrd="2" presId="urn:microsoft.com/office/officeart/2005/8/layout/hList1"/>
    <dgm:cxn modelId="{A207A394-6793-40C2-86EB-14DDC11388DB}" type="presOf" srcId="{1049EFDA-E48D-45B0-8D23-566435851483}" destId="{47FD2661-03F1-45D2-92C3-824577D8C90C}" srcOrd="0" destOrd="0" presId="urn:microsoft.com/office/officeart/2005/8/layout/hList1"/>
    <dgm:cxn modelId="{B1BC879A-EEAB-4905-A576-161E7DE9E621}" srcId="{248B1307-4888-4F4E-B389-B97AE9920D36}" destId="{22EBA040-BEFD-4EF3-9196-D5DF820D6342}" srcOrd="2" destOrd="0" parTransId="{8C48C1AF-2DFF-452A-B4C6-2D0F34B38327}" sibTransId="{7430E8A0-6F8B-4D67-884E-99C62501909D}"/>
    <dgm:cxn modelId="{64D27EA8-86B2-439D-81FB-125035576D54}" srcId="{54776A3C-3788-403F-BE11-E2B89919AFE6}" destId="{4BA2E1C4-ADF1-470A-B3D1-0DA1BBF7AB8D}" srcOrd="0" destOrd="0" parTransId="{AE3F9CE2-4534-47CB-ADAA-9BE520C84AC8}" sibTransId="{145FAA33-557C-41E5-AAAE-B05B0F961D82}"/>
    <dgm:cxn modelId="{C38702B9-EF68-42AF-AD57-82520A8DA56F}" srcId="{9DEB88CA-11B1-4773-9F92-876782E707A1}" destId="{8F4F8494-DE96-4E7F-83E7-66090FD96ADF}" srcOrd="2" destOrd="0" parTransId="{FC495EC7-B18D-411B-BAC8-B15087CC14FE}" sibTransId="{65F27529-0E10-41D3-86E3-53DA7F510BF6}"/>
    <dgm:cxn modelId="{A0D35CD7-CBE2-446B-8D61-D35E1E5DB18D}" srcId="{8F4F8494-DE96-4E7F-83E7-66090FD96ADF}" destId="{A3953C9D-A6F7-4C54-9009-575438A35F71}" srcOrd="0" destOrd="0" parTransId="{2A35502F-9911-4D33-A3D9-4F01659824B4}" sibTransId="{E8EB24FE-1C57-474F-99E2-1F23079464BB}"/>
    <dgm:cxn modelId="{1B3881DB-F31F-4C91-A7F9-FA6CF9A60FC3}" type="presOf" srcId="{E43C8F38-EEF4-48D2-8F5F-EF757C355B04}" destId="{33B8E439-5B19-490F-8838-685CB347C76F}" srcOrd="0" destOrd="3" presId="urn:microsoft.com/office/officeart/2005/8/layout/hList1"/>
    <dgm:cxn modelId="{C59CF1DE-A1E6-4610-8BE5-D546C685CE6F}" type="presOf" srcId="{00CD71D0-55F4-4913-8393-F656B2AE6152}" destId="{7711C378-252C-41A8-A7E6-FAA33FF3AF45}" srcOrd="0" destOrd="1" presId="urn:microsoft.com/office/officeart/2005/8/layout/hList1"/>
    <dgm:cxn modelId="{8F44D7E6-491A-4FA4-AAD7-4542903E940C}" type="presOf" srcId="{A3953C9D-A6F7-4C54-9009-575438A35F71}" destId="{33B8E439-5B19-490F-8838-685CB347C76F}" srcOrd="0" destOrd="0" presId="urn:microsoft.com/office/officeart/2005/8/layout/hList1"/>
    <dgm:cxn modelId="{A557EBEA-B730-4726-8A1D-D0FE484406EA}" type="presOf" srcId="{9DEB88CA-11B1-4773-9F92-876782E707A1}" destId="{780B2190-DFD7-46F9-858B-D471CBBAD21C}" srcOrd="0" destOrd="0" presId="urn:microsoft.com/office/officeart/2005/8/layout/hList1"/>
    <dgm:cxn modelId="{9F8086EB-7CE4-47D9-BD01-03D5C11718FC}" type="presOf" srcId="{54776A3C-3788-403F-BE11-E2B89919AFE6}" destId="{0F4094DB-8E99-458C-931A-FFDBB94D5037}" srcOrd="0" destOrd="0" presId="urn:microsoft.com/office/officeart/2005/8/layout/hList1"/>
    <dgm:cxn modelId="{15E8AAF5-3E80-4C45-8FB6-D2554CA38224}" type="presOf" srcId="{C2681BF9-E16A-4F60-9E77-0F3F759438CC}" destId="{7711C378-252C-41A8-A7E6-FAA33FF3AF45}" srcOrd="0" destOrd="0" presId="urn:microsoft.com/office/officeart/2005/8/layout/hList1"/>
    <dgm:cxn modelId="{B1BBF1B4-56B1-4531-BA19-A12B546C529E}" type="presParOf" srcId="{780B2190-DFD7-46F9-858B-D471CBBAD21C}" destId="{F16EE729-87B1-4270-9C9C-AF53A118B187}" srcOrd="0" destOrd="0" presId="urn:microsoft.com/office/officeart/2005/8/layout/hList1"/>
    <dgm:cxn modelId="{9EB26B4B-7E46-42C3-9EDA-F98A2595AC37}" type="presParOf" srcId="{F16EE729-87B1-4270-9C9C-AF53A118B187}" destId="{38051433-5DF9-4ABF-AB23-5AD01226B4AD}" srcOrd="0" destOrd="0" presId="urn:microsoft.com/office/officeart/2005/8/layout/hList1"/>
    <dgm:cxn modelId="{9950773A-064A-4422-8CF9-FE57C6F511E9}" type="presParOf" srcId="{F16EE729-87B1-4270-9C9C-AF53A118B187}" destId="{9C6F947F-CDD5-42BF-8AAE-591CF02BCDD5}" srcOrd="1" destOrd="0" presId="urn:microsoft.com/office/officeart/2005/8/layout/hList1"/>
    <dgm:cxn modelId="{6F334384-0A24-44E5-83DE-6368A7B2B567}" type="presParOf" srcId="{780B2190-DFD7-46F9-858B-D471CBBAD21C}" destId="{95328E93-E996-4134-9CF6-25B6AF3A7347}" srcOrd="1" destOrd="0" presId="urn:microsoft.com/office/officeart/2005/8/layout/hList1"/>
    <dgm:cxn modelId="{003C8A83-7B88-42FE-9A13-13681A16348D}" type="presParOf" srcId="{780B2190-DFD7-46F9-858B-D471CBBAD21C}" destId="{BBBF9F85-AA0A-4E72-9D5D-187C8ABD01F2}" srcOrd="2" destOrd="0" presId="urn:microsoft.com/office/officeart/2005/8/layout/hList1"/>
    <dgm:cxn modelId="{5BDA1AFB-D859-4E35-BD41-AEBDAD981785}" type="presParOf" srcId="{BBBF9F85-AA0A-4E72-9D5D-187C8ABD01F2}" destId="{DBBA8386-C89F-428B-8DC9-B6D8207C03EC}" srcOrd="0" destOrd="0" presId="urn:microsoft.com/office/officeart/2005/8/layout/hList1"/>
    <dgm:cxn modelId="{8FCA54E0-A16F-461A-BD9D-52B48947B668}" type="presParOf" srcId="{BBBF9F85-AA0A-4E72-9D5D-187C8ABD01F2}" destId="{47FD2661-03F1-45D2-92C3-824577D8C90C}" srcOrd="1" destOrd="0" presId="urn:microsoft.com/office/officeart/2005/8/layout/hList1"/>
    <dgm:cxn modelId="{4333C86E-F6F7-45D0-978D-0F9AAB3C31B0}" type="presParOf" srcId="{780B2190-DFD7-46F9-858B-D471CBBAD21C}" destId="{93938B04-3E17-4F68-885B-DFB7AD0E1B97}" srcOrd="3" destOrd="0" presId="urn:microsoft.com/office/officeart/2005/8/layout/hList1"/>
    <dgm:cxn modelId="{CC7CAC47-0EFC-4E4A-82E8-FFAEF41F8EAD}" type="presParOf" srcId="{780B2190-DFD7-46F9-858B-D471CBBAD21C}" destId="{5CBA5DB3-54A0-4E57-9CDF-55F974F5C918}" srcOrd="4" destOrd="0" presId="urn:microsoft.com/office/officeart/2005/8/layout/hList1"/>
    <dgm:cxn modelId="{38F64056-5C17-40D6-B897-1E94C29FDCE1}" type="presParOf" srcId="{5CBA5DB3-54A0-4E57-9CDF-55F974F5C918}" destId="{78BF8FE4-BD9B-423C-AE19-8B616D28E717}" srcOrd="0" destOrd="0" presId="urn:microsoft.com/office/officeart/2005/8/layout/hList1"/>
    <dgm:cxn modelId="{8E4E14E8-E449-487F-9159-7B7BEEE7F475}" type="presParOf" srcId="{5CBA5DB3-54A0-4E57-9CDF-55F974F5C918}" destId="{33B8E439-5B19-490F-8838-685CB347C76F}" srcOrd="1" destOrd="0" presId="urn:microsoft.com/office/officeart/2005/8/layout/hList1"/>
    <dgm:cxn modelId="{45B2B0BA-0763-4249-9ED9-F1791D5ED42C}" type="presParOf" srcId="{780B2190-DFD7-46F9-858B-D471CBBAD21C}" destId="{C1A12196-3165-4BF4-A1E8-072A1CEA0155}" srcOrd="5" destOrd="0" presId="urn:microsoft.com/office/officeart/2005/8/layout/hList1"/>
    <dgm:cxn modelId="{B73207E4-1BC2-41D5-B955-F19BEFBD400E}" type="presParOf" srcId="{780B2190-DFD7-46F9-858B-D471CBBAD21C}" destId="{598D8E20-6B43-4A3B-8D94-C53BDB01203A}" srcOrd="6" destOrd="0" presId="urn:microsoft.com/office/officeart/2005/8/layout/hList1"/>
    <dgm:cxn modelId="{9D3F25B3-3EC2-4D8C-9A26-7D619519B7F8}" type="presParOf" srcId="{598D8E20-6B43-4A3B-8D94-C53BDB01203A}" destId="{60350006-2B33-42D5-90F8-FEEE4FA1B9AA}" srcOrd="0" destOrd="0" presId="urn:microsoft.com/office/officeart/2005/8/layout/hList1"/>
    <dgm:cxn modelId="{BCEDB8CA-0B8D-4F08-B729-CCA1E868C4EE}" type="presParOf" srcId="{598D8E20-6B43-4A3B-8D94-C53BDB01203A}" destId="{7711C378-252C-41A8-A7E6-FAA33FF3AF45}" srcOrd="1" destOrd="0" presId="urn:microsoft.com/office/officeart/2005/8/layout/hList1"/>
    <dgm:cxn modelId="{8A7BCD90-DC65-4D5C-9DA7-7BF94F69146F}" type="presParOf" srcId="{780B2190-DFD7-46F9-858B-D471CBBAD21C}" destId="{11BBF2D4-00C4-48F0-A0E6-6F9F37C3FC91}" srcOrd="7" destOrd="0" presId="urn:microsoft.com/office/officeart/2005/8/layout/hList1"/>
    <dgm:cxn modelId="{A82D12FD-EC6D-4B7A-ACAC-83DF7617AF1C}" type="presParOf" srcId="{780B2190-DFD7-46F9-858B-D471CBBAD21C}" destId="{FBA7A093-BD6D-4F9D-B6E9-20ECD3EA71A7}" srcOrd="8" destOrd="0" presId="urn:microsoft.com/office/officeart/2005/8/layout/hList1"/>
    <dgm:cxn modelId="{6B531D75-1340-4CB1-A8C3-C05D30E37628}" type="presParOf" srcId="{FBA7A093-BD6D-4F9D-B6E9-20ECD3EA71A7}" destId="{0F4094DB-8E99-458C-931A-FFDBB94D5037}" srcOrd="0" destOrd="0" presId="urn:microsoft.com/office/officeart/2005/8/layout/hList1"/>
    <dgm:cxn modelId="{01268290-0B7D-4FF0-A116-D5737CDAC8BB}" type="presParOf" srcId="{FBA7A093-BD6D-4F9D-B6E9-20ECD3EA71A7}" destId="{5F27F239-A63A-46D7-ADCF-90CDA68BA8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1A3BF-FA8B-4362-9187-B837F30186E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26605B-3452-4E0D-8771-B680D0009682}">
      <dgm:prSet custT="1"/>
      <dgm:spPr/>
      <dgm:t>
        <a:bodyPr/>
        <a:lstStyle/>
        <a:p>
          <a:r>
            <a:rPr lang="en-US" sz="1900" b="0" i="0" dirty="0"/>
            <a:t>Docker is a containerization platform that allows you to package and run applications and their dependencies in isolated units called containers.</a:t>
          </a:r>
          <a:endParaRPr lang="en-US" sz="1900" dirty="0"/>
        </a:p>
      </dgm:t>
    </dgm:pt>
    <dgm:pt modelId="{A0842873-CD04-423C-B6AC-131DF73FCC53}" type="parTrans" cxnId="{3EB3DE1A-D9B6-41E8-8188-9336DB24EC59}">
      <dgm:prSet/>
      <dgm:spPr/>
      <dgm:t>
        <a:bodyPr/>
        <a:lstStyle/>
        <a:p>
          <a:endParaRPr lang="en-US"/>
        </a:p>
      </dgm:t>
    </dgm:pt>
    <dgm:pt modelId="{E86FC900-0D1C-4634-BA9F-6D6EBAD0D8F4}" type="sibTrans" cxnId="{3EB3DE1A-D9B6-41E8-8188-9336DB24EC59}">
      <dgm:prSet/>
      <dgm:spPr/>
      <dgm:t>
        <a:bodyPr/>
        <a:lstStyle/>
        <a:p>
          <a:endParaRPr lang="en-US"/>
        </a:p>
      </dgm:t>
    </dgm:pt>
    <dgm:pt modelId="{F7933579-8F1F-49BD-BF99-BBD1ACE1A168}">
      <dgm:prSet custT="1"/>
      <dgm:spPr/>
      <dgm:t>
        <a:bodyPr/>
        <a:lstStyle/>
        <a:p>
          <a:r>
            <a:rPr lang="en-US" sz="1900" b="0" i="0" dirty="0"/>
            <a:t>Containers ensure that applications run consistently across different environments, from development to production.</a:t>
          </a:r>
          <a:endParaRPr lang="en-US" sz="1900" dirty="0"/>
        </a:p>
      </dgm:t>
    </dgm:pt>
    <dgm:pt modelId="{61BADCEA-337C-44BC-B740-8DD345800C7C}" type="parTrans" cxnId="{00D09E95-E619-479B-8B77-22AAA5DFAD9E}">
      <dgm:prSet/>
      <dgm:spPr/>
      <dgm:t>
        <a:bodyPr/>
        <a:lstStyle/>
        <a:p>
          <a:endParaRPr lang="en-US"/>
        </a:p>
      </dgm:t>
    </dgm:pt>
    <dgm:pt modelId="{99953B36-4D43-4367-A4B3-E46613239A2C}" type="sibTrans" cxnId="{00D09E95-E619-479B-8B77-22AAA5DFAD9E}">
      <dgm:prSet/>
      <dgm:spPr/>
      <dgm:t>
        <a:bodyPr/>
        <a:lstStyle/>
        <a:p>
          <a:endParaRPr lang="en-US"/>
        </a:p>
      </dgm:t>
    </dgm:pt>
    <dgm:pt modelId="{9170472B-482C-4A8D-9BD5-5532E62B2C38}">
      <dgm:prSet custT="1"/>
      <dgm:spPr/>
      <dgm:t>
        <a:bodyPr/>
        <a:lstStyle/>
        <a:p>
          <a:r>
            <a:rPr lang="en-US" sz="1900" b="0" i="0" dirty="0"/>
            <a:t>Kubernetes (K8s) is an open-source container orchestration platform that automates the deployment, scaling, and management of containerized applications.</a:t>
          </a:r>
          <a:endParaRPr lang="en-US" sz="1900" dirty="0"/>
        </a:p>
      </dgm:t>
    </dgm:pt>
    <dgm:pt modelId="{E206403A-906D-4D5E-92CF-03D0CFCA060E}" type="parTrans" cxnId="{1C8CDAB4-6BD7-482C-B951-03B469532280}">
      <dgm:prSet/>
      <dgm:spPr/>
      <dgm:t>
        <a:bodyPr/>
        <a:lstStyle/>
        <a:p>
          <a:endParaRPr lang="en-US"/>
        </a:p>
      </dgm:t>
    </dgm:pt>
    <dgm:pt modelId="{BD89B154-87AB-4CA5-A388-F5B5D9BCBC10}" type="sibTrans" cxnId="{1C8CDAB4-6BD7-482C-B951-03B469532280}">
      <dgm:prSet/>
      <dgm:spPr/>
      <dgm:t>
        <a:bodyPr/>
        <a:lstStyle/>
        <a:p>
          <a:endParaRPr lang="en-US"/>
        </a:p>
      </dgm:t>
    </dgm:pt>
    <dgm:pt modelId="{75B918BD-4822-4A96-B497-2CFB26D427AC}">
      <dgm:prSet/>
      <dgm:spPr/>
      <dgm:t>
        <a:bodyPr/>
        <a:lstStyle/>
        <a:p>
          <a:r>
            <a:rPr lang="en-US" b="0" i="0" dirty="0"/>
            <a:t>Kubernetes manages a cluster of nodes (machines) where containers are deployed, ensuring high availability and fault tolerance.</a:t>
          </a:r>
          <a:endParaRPr lang="en-US" dirty="0"/>
        </a:p>
      </dgm:t>
    </dgm:pt>
    <dgm:pt modelId="{22059ED4-4AE0-4D6E-8FE4-B8C87668C9E7}" type="parTrans" cxnId="{43D259C3-D6A8-4247-94DC-6C02B3A3142D}">
      <dgm:prSet/>
      <dgm:spPr/>
      <dgm:t>
        <a:bodyPr/>
        <a:lstStyle/>
        <a:p>
          <a:endParaRPr lang="en-US"/>
        </a:p>
      </dgm:t>
    </dgm:pt>
    <dgm:pt modelId="{4344EEA5-DB54-4AD3-AA42-5F528E4EF004}" type="sibTrans" cxnId="{43D259C3-D6A8-4247-94DC-6C02B3A3142D}">
      <dgm:prSet/>
      <dgm:spPr/>
      <dgm:t>
        <a:bodyPr/>
        <a:lstStyle/>
        <a:p>
          <a:endParaRPr lang="en-US"/>
        </a:p>
      </dgm:t>
    </dgm:pt>
    <dgm:pt modelId="{ACF565BB-8FC5-4850-B35A-5266D9D099DA}" type="pres">
      <dgm:prSet presAssocID="{6AC1A3BF-FA8B-4362-9187-B837F30186E8}" presName="outerComposite" presStyleCnt="0">
        <dgm:presLayoutVars>
          <dgm:chMax val="5"/>
          <dgm:dir/>
          <dgm:resizeHandles val="exact"/>
        </dgm:presLayoutVars>
      </dgm:prSet>
      <dgm:spPr/>
    </dgm:pt>
    <dgm:pt modelId="{C1B094FE-18FB-46A7-8B43-7156A66B68A3}" type="pres">
      <dgm:prSet presAssocID="{6AC1A3BF-FA8B-4362-9187-B837F30186E8}" presName="dummyMaxCanvas" presStyleCnt="0">
        <dgm:presLayoutVars/>
      </dgm:prSet>
      <dgm:spPr/>
    </dgm:pt>
    <dgm:pt modelId="{D5DA8F83-0D4E-48FA-AC09-9538AA6DD502}" type="pres">
      <dgm:prSet presAssocID="{6AC1A3BF-FA8B-4362-9187-B837F30186E8}" presName="FourNodes_1" presStyleLbl="node1" presStyleIdx="0" presStyleCnt="4">
        <dgm:presLayoutVars>
          <dgm:bulletEnabled val="1"/>
        </dgm:presLayoutVars>
      </dgm:prSet>
      <dgm:spPr/>
    </dgm:pt>
    <dgm:pt modelId="{501B646F-3262-44DD-A047-AE7B481097B1}" type="pres">
      <dgm:prSet presAssocID="{6AC1A3BF-FA8B-4362-9187-B837F30186E8}" presName="FourNodes_2" presStyleLbl="node1" presStyleIdx="1" presStyleCnt="4">
        <dgm:presLayoutVars>
          <dgm:bulletEnabled val="1"/>
        </dgm:presLayoutVars>
      </dgm:prSet>
      <dgm:spPr/>
    </dgm:pt>
    <dgm:pt modelId="{837DC8F3-6C4B-49C5-9454-6D432EF6B676}" type="pres">
      <dgm:prSet presAssocID="{6AC1A3BF-FA8B-4362-9187-B837F30186E8}" presName="FourNodes_3" presStyleLbl="node1" presStyleIdx="2" presStyleCnt="4">
        <dgm:presLayoutVars>
          <dgm:bulletEnabled val="1"/>
        </dgm:presLayoutVars>
      </dgm:prSet>
      <dgm:spPr/>
    </dgm:pt>
    <dgm:pt modelId="{5EB784EA-03D5-42BE-904A-5EAE24BB0A5F}" type="pres">
      <dgm:prSet presAssocID="{6AC1A3BF-FA8B-4362-9187-B837F30186E8}" presName="FourNodes_4" presStyleLbl="node1" presStyleIdx="3" presStyleCnt="4">
        <dgm:presLayoutVars>
          <dgm:bulletEnabled val="1"/>
        </dgm:presLayoutVars>
      </dgm:prSet>
      <dgm:spPr/>
    </dgm:pt>
    <dgm:pt modelId="{C2B33DD0-0AE3-491B-BEB0-4712F0F870C3}" type="pres">
      <dgm:prSet presAssocID="{6AC1A3BF-FA8B-4362-9187-B837F30186E8}" presName="FourConn_1-2" presStyleLbl="fgAccFollowNode1" presStyleIdx="0" presStyleCnt="3">
        <dgm:presLayoutVars>
          <dgm:bulletEnabled val="1"/>
        </dgm:presLayoutVars>
      </dgm:prSet>
      <dgm:spPr/>
    </dgm:pt>
    <dgm:pt modelId="{D1316257-284D-4D3E-9B2B-C6168BE791C2}" type="pres">
      <dgm:prSet presAssocID="{6AC1A3BF-FA8B-4362-9187-B837F30186E8}" presName="FourConn_2-3" presStyleLbl="fgAccFollowNode1" presStyleIdx="1" presStyleCnt="3">
        <dgm:presLayoutVars>
          <dgm:bulletEnabled val="1"/>
        </dgm:presLayoutVars>
      </dgm:prSet>
      <dgm:spPr/>
    </dgm:pt>
    <dgm:pt modelId="{E0A385E4-9DCE-48F6-B24F-BD7229B4B7E0}" type="pres">
      <dgm:prSet presAssocID="{6AC1A3BF-FA8B-4362-9187-B837F30186E8}" presName="FourConn_3-4" presStyleLbl="fgAccFollowNode1" presStyleIdx="2" presStyleCnt="3">
        <dgm:presLayoutVars>
          <dgm:bulletEnabled val="1"/>
        </dgm:presLayoutVars>
      </dgm:prSet>
      <dgm:spPr/>
    </dgm:pt>
    <dgm:pt modelId="{6A05641D-DDBA-4979-ABC4-BA7917AA21E4}" type="pres">
      <dgm:prSet presAssocID="{6AC1A3BF-FA8B-4362-9187-B837F30186E8}" presName="FourNodes_1_text" presStyleLbl="node1" presStyleIdx="3" presStyleCnt="4">
        <dgm:presLayoutVars>
          <dgm:bulletEnabled val="1"/>
        </dgm:presLayoutVars>
      </dgm:prSet>
      <dgm:spPr/>
    </dgm:pt>
    <dgm:pt modelId="{CC3215D9-0734-4442-A283-AFA200FC2959}" type="pres">
      <dgm:prSet presAssocID="{6AC1A3BF-FA8B-4362-9187-B837F30186E8}" presName="FourNodes_2_text" presStyleLbl="node1" presStyleIdx="3" presStyleCnt="4">
        <dgm:presLayoutVars>
          <dgm:bulletEnabled val="1"/>
        </dgm:presLayoutVars>
      </dgm:prSet>
      <dgm:spPr/>
    </dgm:pt>
    <dgm:pt modelId="{AAFD35BB-69BC-4227-876E-71A54B1CFF5F}" type="pres">
      <dgm:prSet presAssocID="{6AC1A3BF-FA8B-4362-9187-B837F30186E8}" presName="FourNodes_3_text" presStyleLbl="node1" presStyleIdx="3" presStyleCnt="4">
        <dgm:presLayoutVars>
          <dgm:bulletEnabled val="1"/>
        </dgm:presLayoutVars>
      </dgm:prSet>
      <dgm:spPr/>
    </dgm:pt>
    <dgm:pt modelId="{5227F9C4-1E40-42F5-A11E-300C335D1C77}" type="pres">
      <dgm:prSet presAssocID="{6AC1A3BF-FA8B-4362-9187-B837F30186E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3FB8D10-A5DA-4BEF-9581-5B68D97B7A94}" type="presOf" srcId="{9170472B-482C-4A8D-9BD5-5532E62B2C38}" destId="{837DC8F3-6C4B-49C5-9454-6D432EF6B676}" srcOrd="0" destOrd="0" presId="urn:microsoft.com/office/officeart/2005/8/layout/vProcess5"/>
    <dgm:cxn modelId="{3EB3DE1A-D9B6-41E8-8188-9336DB24EC59}" srcId="{6AC1A3BF-FA8B-4362-9187-B837F30186E8}" destId="{AF26605B-3452-4E0D-8771-B680D0009682}" srcOrd="0" destOrd="0" parTransId="{A0842873-CD04-423C-B6AC-131DF73FCC53}" sibTransId="{E86FC900-0D1C-4634-BA9F-6D6EBAD0D8F4}"/>
    <dgm:cxn modelId="{CC647A1B-1832-4BC0-B66A-D29F751FC76D}" type="presOf" srcId="{F7933579-8F1F-49BD-BF99-BBD1ACE1A168}" destId="{CC3215D9-0734-4442-A283-AFA200FC2959}" srcOrd="1" destOrd="0" presId="urn:microsoft.com/office/officeart/2005/8/layout/vProcess5"/>
    <dgm:cxn modelId="{96A5E21E-6C90-463F-B72D-B0ED8796D67D}" type="presOf" srcId="{AF26605B-3452-4E0D-8771-B680D0009682}" destId="{6A05641D-DDBA-4979-ABC4-BA7917AA21E4}" srcOrd="1" destOrd="0" presId="urn:microsoft.com/office/officeart/2005/8/layout/vProcess5"/>
    <dgm:cxn modelId="{95E7013E-2A36-4D7C-B07C-1146FDE600D2}" type="presOf" srcId="{E86FC900-0D1C-4634-BA9F-6D6EBAD0D8F4}" destId="{C2B33DD0-0AE3-491B-BEB0-4712F0F870C3}" srcOrd="0" destOrd="0" presId="urn:microsoft.com/office/officeart/2005/8/layout/vProcess5"/>
    <dgm:cxn modelId="{678A203F-560F-4280-81E2-4A395E92971A}" type="presOf" srcId="{75B918BD-4822-4A96-B497-2CFB26D427AC}" destId="{5227F9C4-1E40-42F5-A11E-300C335D1C77}" srcOrd="1" destOrd="0" presId="urn:microsoft.com/office/officeart/2005/8/layout/vProcess5"/>
    <dgm:cxn modelId="{7E504069-8626-4177-95F1-DEEDBE6528D9}" type="presOf" srcId="{F7933579-8F1F-49BD-BF99-BBD1ACE1A168}" destId="{501B646F-3262-44DD-A047-AE7B481097B1}" srcOrd="0" destOrd="0" presId="urn:microsoft.com/office/officeart/2005/8/layout/vProcess5"/>
    <dgm:cxn modelId="{B9E6E484-4A92-47D6-8BFD-510950629CD4}" type="presOf" srcId="{9170472B-482C-4A8D-9BD5-5532E62B2C38}" destId="{AAFD35BB-69BC-4227-876E-71A54B1CFF5F}" srcOrd="1" destOrd="0" presId="urn:microsoft.com/office/officeart/2005/8/layout/vProcess5"/>
    <dgm:cxn modelId="{00D09E95-E619-479B-8B77-22AAA5DFAD9E}" srcId="{6AC1A3BF-FA8B-4362-9187-B837F30186E8}" destId="{F7933579-8F1F-49BD-BF99-BBD1ACE1A168}" srcOrd="1" destOrd="0" parTransId="{61BADCEA-337C-44BC-B740-8DD345800C7C}" sibTransId="{99953B36-4D43-4367-A4B3-E46613239A2C}"/>
    <dgm:cxn modelId="{1C8CDAB4-6BD7-482C-B951-03B469532280}" srcId="{6AC1A3BF-FA8B-4362-9187-B837F30186E8}" destId="{9170472B-482C-4A8D-9BD5-5532E62B2C38}" srcOrd="2" destOrd="0" parTransId="{E206403A-906D-4D5E-92CF-03D0CFCA060E}" sibTransId="{BD89B154-87AB-4CA5-A388-F5B5D9BCBC10}"/>
    <dgm:cxn modelId="{43D259C3-D6A8-4247-94DC-6C02B3A3142D}" srcId="{6AC1A3BF-FA8B-4362-9187-B837F30186E8}" destId="{75B918BD-4822-4A96-B497-2CFB26D427AC}" srcOrd="3" destOrd="0" parTransId="{22059ED4-4AE0-4D6E-8FE4-B8C87668C9E7}" sibTransId="{4344EEA5-DB54-4AD3-AA42-5F528E4EF004}"/>
    <dgm:cxn modelId="{FACC16D3-8CB6-4BC6-A14C-82BD0A2173F8}" type="presOf" srcId="{6AC1A3BF-FA8B-4362-9187-B837F30186E8}" destId="{ACF565BB-8FC5-4850-B35A-5266D9D099DA}" srcOrd="0" destOrd="0" presId="urn:microsoft.com/office/officeart/2005/8/layout/vProcess5"/>
    <dgm:cxn modelId="{07B5EFD4-EFBE-4A2C-8B22-43CAF1ABC41A}" type="presOf" srcId="{99953B36-4D43-4367-A4B3-E46613239A2C}" destId="{D1316257-284D-4D3E-9B2B-C6168BE791C2}" srcOrd="0" destOrd="0" presId="urn:microsoft.com/office/officeart/2005/8/layout/vProcess5"/>
    <dgm:cxn modelId="{A73B7DD8-A304-4C8F-8575-D5905EFF225E}" type="presOf" srcId="{75B918BD-4822-4A96-B497-2CFB26D427AC}" destId="{5EB784EA-03D5-42BE-904A-5EAE24BB0A5F}" srcOrd="0" destOrd="0" presId="urn:microsoft.com/office/officeart/2005/8/layout/vProcess5"/>
    <dgm:cxn modelId="{4A71BEED-9A1D-4EC6-81A1-526B3F17AC0F}" type="presOf" srcId="{BD89B154-87AB-4CA5-A388-F5B5D9BCBC10}" destId="{E0A385E4-9DCE-48F6-B24F-BD7229B4B7E0}" srcOrd="0" destOrd="0" presId="urn:microsoft.com/office/officeart/2005/8/layout/vProcess5"/>
    <dgm:cxn modelId="{E7046FF3-6B0A-4B46-BEB3-5078F0BF5775}" type="presOf" srcId="{AF26605B-3452-4E0D-8771-B680D0009682}" destId="{D5DA8F83-0D4E-48FA-AC09-9538AA6DD502}" srcOrd="0" destOrd="0" presId="urn:microsoft.com/office/officeart/2005/8/layout/vProcess5"/>
    <dgm:cxn modelId="{73D7C921-2C20-4EB4-BF9E-CBC61BB94601}" type="presParOf" srcId="{ACF565BB-8FC5-4850-B35A-5266D9D099DA}" destId="{C1B094FE-18FB-46A7-8B43-7156A66B68A3}" srcOrd="0" destOrd="0" presId="urn:microsoft.com/office/officeart/2005/8/layout/vProcess5"/>
    <dgm:cxn modelId="{82623FBF-8B92-4069-A9C6-EF1FB22BBF45}" type="presParOf" srcId="{ACF565BB-8FC5-4850-B35A-5266D9D099DA}" destId="{D5DA8F83-0D4E-48FA-AC09-9538AA6DD502}" srcOrd="1" destOrd="0" presId="urn:microsoft.com/office/officeart/2005/8/layout/vProcess5"/>
    <dgm:cxn modelId="{D3BB9C33-4674-46AD-8985-EFFBE38485CF}" type="presParOf" srcId="{ACF565BB-8FC5-4850-B35A-5266D9D099DA}" destId="{501B646F-3262-44DD-A047-AE7B481097B1}" srcOrd="2" destOrd="0" presId="urn:microsoft.com/office/officeart/2005/8/layout/vProcess5"/>
    <dgm:cxn modelId="{B4891E2C-4650-4E7C-865F-B454FEAB2E59}" type="presParOf" srcId="{ACF565BB-8FC5-4850-B35A-5266D9D099DA}" destId="{837DC8F3-6C4B-49C5-9454-6D432EF6B676}" srcOrd="3" destOrd="0" presId="urn:microsoft.com/office/officeart/2005/8/layout/vProcess5"/>
    <dgm:cxn modelId="{F0558E4B-D5FF-420B-A9D2-AE92514C8272}" type="presParOf" srcId="{ACF565BB-8FC5-4850-B35A-5266D9D099DA}" destId="{5EB784EA-03D5-42BE-904A-5EAE24BB0A5F}" srcOrd="4" destOrd="0" presId="urn:microsoft.com/office/officeart/2005/8/layout/vProcess5"/>
    <dgm:cxn modelId="{F0E10A24-3213-42DA-B9D3-EA4A3DAD6E3E}" type="presParOf" srcId="{ACF565BB-8FC5-4850-B35A-5266D9D099DA}" destId="{C2B33DD0-0AE3-491B-BEB0-4712F0F870C3}" srcOrd="5" destOrd="0" presId="urn:microsoft.com/office/officeart/2005/8/layout/vProcess5"/>
    <dgm:cxn modelId="{6532841B-CEA8-4915-AA52-8874D3F18FFB}" type="presParOf" srcId="{ACF565BB-8FC5-4850-B35A-5266D9D099DA}" destId="{D1316257-284D-4D3E-9B2B-C6168BE791C2}" srcOrd="6" destOrd="0" presId="urn:microsoft.com/office/officeart/2005/8/layout/vProcess5"/>
    <dgm:cxn modelId="{C5DBAB79-A7C8-4521-AC92-C5952761F5BE}" type="presParOf" srcId="{ACF565BB-8FC5-4850-B35A-5266D9D099DA}" destId="{E0A385E4-9DCE-48F6-B24F-BD7229B4B7E0}" srcOrd="7" destOrd="0" presId="urn:microsoft.com/office/officeart/2005/8/layout/vProcess5"/>
    <dgm:cxn modelId="{FDE5FBAF-6056-43F1-B732-F4F9B891D658}" type="presParOf" srcId="{ACF565BB-8FC5-4850-B35A-5266D9D099DA}" destId="{6A05641D-DDBA-4979-ABC4-BA7917AA21E4}" srcOrd="8" destOrd="0" presId="urn:microsoft.com/office/officeart/2005/8/layout/vProcess5"/>
    <dgm:cxn modelId="{E89C4597-8D86-4576-9ADF-D93B4A4F4492}" type="presParOf" srcId="{ACF565BB-8FC5-4850-B35A-5266D9D099DA}" destId="{CC3215D9-0734-4442-A283-AFA200FC2959}" srcOrd="9" destOrd="0" presId="urn:microsoft.com/office/officeart/2005/8/layout/vProcess5"/>
    <dgm:cxn modelId="{924D383F-3DE0-4229-A528-7FF08A2A831B}" type="presParOf" srcId="{ACF565BB-8FC5-4850-B35A-5266D9D099DA}" destId="{AAFD35BB-69BC-4227-876E-71A54B1CFF5F}" srcOrd="10" destOrd="0" presId="urn:microsoft.com/office/officeart/2005/8/layout/vProcess5"/>
    <dgm:cxn modelId="{20710FA5-A017-4054-A6CD-2CB5FD8BC19E}" type="presParOf" srcId="{ACF565BB-8FC5-4850-B35A-5266D9D099DA}" destId="{5227F9C4-1E40-42F5-A11E-300C335D1C7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E81D4-E6FE-4212-A896-2E99EDD00F87}">
      <dsp:nvSpPr>
        <dsp:cNvPr id="0" name=""/>
        <dsp:cNvSpPr/>
      </dsp:nvSpPr>
      <dsp:spPr>
        <a:xfrm>
          <a:off x="3484" y="26377"/>
          <a:ext cx="2095484" cy="618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Introduction</a:t>
          </a:r>
          <a:endParaRPr lang="en-US" sz="1800" kern="1200"/>
        </a:p>
      </dsp:txBody>
      <dsp:txXfrm>
        <a:off x="3484" y="26377"/>
        <a:ext cx="2095484" cy="618335"/>
      </dsp:txXfrm>
    </dsp:sp>
    <dsp:sp modelId="{65B7BA26-DDD2-4739-9970-1309F754A7D6}">
      <dsp:nvSpPr>
        <dsp:cNvPr id="0" name=""/>
        <dsp:cNvSpPr/>
      </dsp:nvSpPr>
      <dsp:spPr>
        <a:xfrm>
          <a:off x="3484" y="644713"/>
          <a:ext cx="2095484" cy="22373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Unified analytics platform for simplified data-driven solutions.</a:t>
          </a:r>
          <a:endParaRPr lang="en-US" sz="1800" kern="1200"/>
        </a:p>
      </dsp:txBody>
      <dsp:txXfrm>
        <a:off x="3484" y="644713"/>
        <a:ext cx="2095484" cy="2237346"/>
      </dsp:txXfrm>
    </dsp:sp>
    <dsp:sp modelId="{4144BEBA-69BA-4511-A16C-723FB2DF508D}">
      <dsp:nvSpPr>
        <dsp:cNvPr id="0" name=""/>
        <dsp:cNvSpPr/>
      </dsp:nvSpPr>
      <dsp:spPr>
        <a:xfrm>
          <a:off x="2392337" y="26377"/>
          <a:ext cx="2095484" cy="618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Unified Data Analytics</a:t>
          </a:r>
          <a:endParaRPr lang="en-US" sz="1800" kern="1200"/>
        </a:p>
      </dsp:txBody>
      <dsp:txXfrm>
        <a:off x="2392337" y="26377"/>
        <a:ext cx="2095484" cy="618335"/>
      </dsp:txXfrm>
    </dsp:sp>
    <dsp:sp modelId="{FFBC93CF-ECF1-435F-8D6C-BEC8CB6807FF}">
      <dsp:nvSpPr>
        <dsp:cNvPr id="0" name=""/>
        <dsp:cNvSpPr/>
      </dsp:nvSpPr>
      <dsp:spPr>
        <a:xfrm>
          <a:off x="2392337" y="644713"/>
          <a:ext cx="2095484" cy="22373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Integrates data engineering, science, and business analytics.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Promotes seamless collaboration.</a:t>
          </a:r>
          <a:endParaRPr lang="en-US" sz="1800" kern="1200"/>
        </a:p>
      </dsp:txBody>
      <dsp:txXfrm>
        <a:off x="2392337" y="644713"/>
        <a:ext cx="2095484" cy="2237346"/>
      </dsp:txXfrm>
    </dsp:sp>
    <dsp:sp modelId="{AA3BC243-C9B6-413E-80EC-16DC91EA4E82}">
      <dsp:nvSpPr>
        <dsp:cNvPr id="0" name=""/>
        <dsp:cNvSpPr/>
      </dsp:nvSpPr>
      <dsp:spPr>
        <a:xfrm>
          <a:off x="4781189" y="26377"/>
          <a:ext cx="2095484" cy="618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Key Features</a:t>
          </a:r>
          <a:endParaRPr lang="en-US" sz="1800" kern="1200"/>
        </a:p>
      </dsp:txBody>
      <dsp:txXfrm>
        <a:off x="4781189" y="26377"/>
        <a:ext cx="2095484" cy="618335"/>
      </dsp:txXfrm>
    </dsp:sp>
    <dsp:sp modelId="{2EAF5B43-5208-42C2-82D1-2211C8A1C78F}">
      <dsp:nvSpPr>
        <dsp:cNvPr id="0" name=""/>
        <dsp:cNvSpPr/>
      </dsp:nvSpPr>
      <dsp:spPr>
        <a:xfrm>
          <a:off x="4781189" y="644713"/>
          <a:ext cx="2095484" cy="22373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Collaborative Workspace.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Unified Data Analytics.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Built-in Libraries and Frameworks.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Automated Machine Learning.</a:t>
          </a:r>
          <a:endParaRPr lang="en-US" sz="1800" kern="1200"/>
        </a:p>
      </dsp:txBody>
      <dsp:txXfrm>
        <a:off x="4781189" y="644713"/>
        <a:ext cx="2095484" cy="2237346"/>
      </dsp:txXfrm>
    </dsp:sp>
    <dsp:sp modelId="{FC4049AE-FE6B-493D-B547-68DD3D94D609}">
      <dsp:nvSpPr>
        <dsp:cNvPr id="0" name=""/>
        <dsp:cNvSpPr/>
      </dsp:nvSpPr>
      <dsp:spPr>
        <a:xfrm>
          <a:off x="7170042" y="26377"/>
          <a:ext cx="2095484" cy="618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Scalability and Performance</a:t>
          </a:r>
          <a:endParaRPr lang="en-US" sz="1800" kern="1200"/>
        </a:p>
      </dsp:txBody>
      <dsp:txXfrm>
        <a:off x="7170042" y="26377"/>
        <a:ext cx="2095484" cy="618335"/>
      </dsp:txXfrm>
    </dsp:sp>
    <dsp:sp modelId="{6C85A292-2C09-44F3-AE84-1B551B96CE21}">
      <dsp:nvSpPr>
        <dsp:cNvPr id="0" name=""/>
        <dsp:cNvSpPr/>
      </dsp:nvSpPr>
      <dsp:spPr>
        <a:xfrm>
          <a:off x="7170042" y="644713"/>
          <a:ext cx="2095484" cy="22373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Powered by Apache Spark for high performance.</a:t>
          </a:r>
          <a:endParaRPr lang="en-US" sz="1800" kern="1200"/>
        </a:p>
      </dsp:txBody>
      <dsp:txXfrm>
        <a:off x="7170042" y="644713"/>
        <a:ext cx="2095484" cy="2237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51433-5DF9-4ABF-AB23-5AD01226B4AD}">
      <dsp:nvSpPr>
        <dsp:cNvPr id="0" name=""/>
        <dsp:cNvSpPr/>
      </dsp:nvSpPr>
      <dsp:spPr>
        <a:xfrm>
          <a:off x="4828" y="280822"/>
          <a:ext cx="1851083" cy="5836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Integration with Azure Services</a:t>
          </a:r>
          <a:endParaRPr lang="en-US" sz="1700" kern="1200"/>
        </a:p>
      </dsp:txBody>
      <dsp:txXfrm>
        <a:off x="4828" y="280822"/>
        <a:ext cx="1851083" cy="583662"/>
      </dsp:txXfrm>
    </dsp:sp>
    <dsp:sp modelId="{9C6F947F-CDD5-42BF-8AAE-591CF02BCDD5}">
      <dsp:nvSpPr>
        <dsp:cNvPr id="0" name=""/>
        <dsp:cNvSpPr/>
      </dsp:nvSpPr>
      <dsp:spPr>
        <a:xfrm>
          <a:off x="4828" y="864485"/>
          <a:ext cx="1851083" cy="21057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Works seamlessly with Azure services.</a:t>
          </a:r>
          <a:endParaRPr lang="en-US" sz="1700" kern="1200" dirty="0"/>
        </a:p>
      </dsp:txBody>
      <dsp:txXfrm>
        <a:off x="4828" y="864485"/>
        <a:ext cx="1851083" cy="2105758"/>
      </dsp:txXfrm>
    </dsp:sp>
    <dsp:sp modelId="{DBBA8386-C89F-428B-8DC9-B6D8207C03EC}">
      <dsp:nvSpPr>
        <dsp:cNvPr id="0" name=""/>
        <dsp:cNvSpPr/>
      </dsp:nvSpPr>
      <dsp:spPr>
        <a:xfrm>
          <a:off x="2115063" y="280822"/>
          <a:ext cx="1851083" cy="583662"/>
        </a:xfrm>
        <a:prstGeom prst="rect">
          <a:avLst/>
        </a:prstGeom>
        <a:solidFill>
          <a:schemeClr val="accent2">
            <a:hueOff val="280298"/>
            <a:satOff val="-12591"/>
            <a:lumOff val="1667"/>
            <a:alphaOff val="0"/>
          </a:schemeClr>
        </a:solidFill>
        <a:ln w="12700" cap="flat" cmpd="sng" algn="ctr">
          <a:solidFill>
            <a:schemeClr val="accent2">
              <a:hueOff val="280298"/>
              <a:satOff val="-12591"/>
              <a:lumOff val="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Security and Compliance</a:t>
          </a:r>
          <a:endParaRPr lang="en-US" sz="1700" kern="1200"/>
        </a:p>
      </dsp:txBody>
      <dsp:txXfrm>
        <a:off x="2115063" y="280822"/>
        <a:ext cx="1851083" cy="583662"/>
      </dsp:txXfrm>
    </dsp:sp>
    <dsp:sp modelId="{47FD2661-03F1-45D2-92C3-824577D8C90C}">
      <dsp:nvSpPr>
        <dsp:cNvPr id="0" name=""/>
        <dsp:cNvSpPr/>
      </dsp:nvSpPr>
      <dsp:spPr>
        <a:xfrm>
          <a:off x="2115063" y="864485"/>
          <a:ext cx="1851083" cy="2105758"/>
        </a:xfrm>
        <a:prstGeom prst="rect">
          <a:avLst/>
        </a:prstGeom>
        <a:solidFill>
          <a:schemeClr val="accent2">
            <a:tint val="40000"/>
            <a:alpha val="90000"/>
            <a:hueOff val="390994"/>
            <a:satOff val="-7348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90994"/>
              <a:satOff val="-7348"/>
              <a:lumOff val="-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Robust security and compliance features.</a:t>
          </a:r>
          <a:endParaRPr lang="en-US" sz="1700" kern="1200"/>
        </a:p>
      </dsp:txBody>
      <dsp:txXfrm>
        <a:off x="2115063" y="864485"/>
        <a:ext cx="1851083" cy="2105758"/>
      </dsp:txXfrm>
    </dsp:sp>
    <dsp:sp modelId="{78BF8FE4-BD9B-423C-AE19-8B616D28E717}">
      <dsp:nvSpPr>
        <dsp:cNvPr id="0" name=""/>
        <dsp:cNvSpPr/>
      </dsp:nvSpPr>
      <dsp:spPr>
        <a:xfrm>
          <a:off x="4225298" y="280822"/>
          <a:ext cx="1851083" cy="583662"/>
        </a:xfrm>
        <a:prstGeom prst="rect">
          <a:avLst/>
        </a:prstGeom>
        <a:solidFill>
          <a:schemeClr val="accent2">
            <a:hueOff val="560596"/>
            <a:satOff val="-25182"/>
            <a:lumOff val="3334"/>
            <a:alphaOff val="0"/>
          </a:schemeClr>
        </a:solidFill>
        <a:ln w="12700" cap="flat" cmpd="sng" algn="ctr">
          <a:solidFill>
            <a:schemeClr val="accent2">
              <a:hueOff val="560596"/>
              <a:satOff val="-25182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Use Cases</a:t>
          </a:r>
          <a:endParaRPr lang="en-US" sz="1700" kern="1200"/>
        </a:p>
      </dsp:txBody>
      <dsp:txXfrm>
        <a:off x="4225298" y="280822"/>
        <a:ext cx="1851083" cy="583662"/>
      </dsp:txXfrm>
    </dsp:sp>
    <dsp:sp modelId="{33B8E439-5B19-490F-8838-685CB347C76F}">
      <dsp:nvSpPr>
        <dsp:cNvPr id="0" name=""/>
        <dsp:cNvSpPr/>
      </dsp:nvSpPr>
      <dsp:spPr>
        <a:xfrm>
          <a:off x="4225298" y="864485"/>
          <a:ext cx="1851083" cy="2105758"/>
        </a:xfrm>
        <a:prstGeom prst="rect">
          <a:avLst/>
        </a:prstGeom>
        <a:solidFill>
          <a:schemeClr val="accent2">
            <a:tint val="40000"/>
            <a:alpha val="90000"/>
            <a:hueOff val="781989"/>
            <a:satOff val="-14696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1989"/>
              <a:satOff val="-14696"/>
              <a:lumOff val="-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Data Exploration and Analysis.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Machine Learning and AI.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Real-time Analytics.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ETL and Batch Processing.</a:t>
          </a:r>
          <a:endParaRPr lang="en-US" sz="1700" kern="1200"/>
        </a:p>
      </dsp:txBody>
      <dsp:txXfrm>
        <a:off x="4225298" y="864485"/>
        <a:ext cx="1851083" cy="2105758"/>
      </dsp:txXfrm>
    </dsp:sp>
    <dsp:sp modelId="{60350006-2B33-42D5-90F8-FEEE4FA1B9AA}">
      <dsp:nvSpPr>
        <dsp:cNvPr id="0" name=""/>
        <dsp:cNvSpPr/>
      </dsp:nvSpPr>
      <dsp:spPr>
        <a:xfrm>
          <a:off x="6335533" y="280822"/>
          <a:ext cx="1851083" cy="583662"/>
        </a:xfrm>
        <a:prstGeom prst="rect">
          <a:avLst/>
        </a:prstGeom>
        <a:solidFill>
          <a:schemeClr val="accent2">
            <a:hueOff val="840893"/>
            <a:satOff val="-37774"/>
            <a:lumOff val="5000"/>
            <a:alphaOff val="0"/>
          </a:schemeClr>
        </a:solidFill>
        <a:ln w="12700" cap="flat" cmpd="sng" algn="ctr">
          <a:solidFill>
            <a:schemeClr val="accent2">
              <a:hueOff val="840893"/>
              <a:satOff val="-37774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Benefits</a:t>
          </a:r>
          <a:endParaRPr lang="en-US" sz="1700" kern="1200"/>
        </a:p>
      </dsp:txBody>
      <dsp:txXfrm>
        <a:off x="6335533" y="280822"/>
        <a:ext cx="1851083" cy="583662"/>
      </dsp:txXfrm>
    </dsp:sp>
    <dsp:sp modelId="{7711C378-252C-41A8-A7E6-FAA33FF3AF45}">
      <dsp:nvSpPr>
        <dsp:cNvPr id="0" name=""/>
        <dsp:cNvSpPr/>
      </dsp:nvSpPr>
      <dsp:spPr>
        <a:xfrm>
          <a:off x="6335533" y="864485"/>
          <a:ext cx="1851083" cy="2105758"/>
        </a:xfrm>
        <a:prstGeom prst="rect">
          <a:avLst/>
        </a:prstGeom>
        <a:solidFill>
          <a:schemeClr val="accent2">
            <a:tint val="40000"/>
            <a:alpha val="90000"/>
            <a:hueOff val="1172983"/>
            <a:satOff val="-22045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2983"/>
              <a:satOff val="-22045"/>
              <a:lumOff val="-6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Increased Productivity.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Cost-Efficiency.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Advanced Analytics.</a:t>
          </a:r>
          <a:endParaRPr lang="en-US" sz="1700" kern="1200"/>
        </a:p>
      </dsp:txBody>
      <dsp:txXfrm>
        <a:off x="6335533" y="864485"/>
        <a:ext cx="1851083" cy="2105758"/>
      </dsp:txXfrm>
    </dsp:sp>
    <dsp:sp modelId="{0F4094DB-8E99-458C-931A-FFDBB94D5037}">
      <dsp:nvSpPr>
        <dsp:cNvPr id="0" name=""/>
        <dsp:cNvSpPr/>
      </dsp:nvSpPr>
      <dsp:spPr>
        <a:xfrm>
          <a:off x="8445768" y="280822"/>
          <a:ext cx="1851083" cy="583662"/>
        </a:xfrm>
        <a:prstGeom prst="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accent2">
              <a:hueOff val="1121191"/>
              <a:satOff val="-50365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Conclusion</a:t>
          </a:r>
          <a:endParaRPr lang="en-US" sz="1700" kern="1200"/>
        </a:p>
      </dsp:txBody>
      <dsp:txXfrm>
        <a:off x="8445768" y="280822"/>
        <a:ext cx="1851083" cy="583662"/>
      </dsp:txXfrm>
    </dsp:sp>
    <dsp:sp modelId="{5F27F239-A63A-46D7-ADCF-90CDA68BA82C}">
      <dsp:nvSpPr>
        <dsp:cNvPr id="0" name=""/>
        <dsp:cNvSpPr/>
      </dsp:nvSpPr>
      <dsp:spPr>
        <a:xfrm>
          <a:off x="8445768" y="864485"/>
          <a:ext cx="1851083" cy="2105758"/>
        </a:xfrm>
        <a:prstGeom prst="rect">
          <a:avLst/>
        </a:prstGeom>
        <a:solidFill>
          <a:schemeClr val="accent2">
            <a:tint val="40000"/>
            <a:alpha val="90000"/>
            <a:hueOff val="1563978"/>
            <a:satOff val="-29393"/>
            <a:lumOff val="-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3978"/>
              <a:satOff val="-29393"/>
              <a:lumOff val="-8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Streamlines data lifecycle for maximum value extraction.</a:t>
          </a:r>
          <a:endParaRPr lang="en-US" sz="1700" kern="1200"/>
        </a:p>
      </dsp:txBody>
      <dsp:txXfrm>
        <a:off x="8445768" y="864485"/>
        <a:ext cx="1851083" cy="2105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A8F83-0D4E-48FA-AC09-9538AA6DD502}">
      <dsp:nvSpPr>
        <dsp:cNvPr id="0" name=""/>
        <dsp:cNvSpPr/>
      </dsp:nvSpPr>
      <dsp:spPr>
        <a:xfrm>
          <a:off x="0" y="0"/>
          <a:ext cx="8704296" cy="7240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Docker is a containerization platform that allows you to package and run applications and their dependencies in isolated units called containers.</a:t>
          </a:r>
          <a:endParaRPr lang="en-US" sz="1900" kern="1200" dirty="0"/>
        </a:p>
      </dsp:txBody>
      <dsp:txXfrm>
        <a:off x="21207" y="21207"/>
        <a:ext cx="7861804" cy="681638"/>
      </dsp:txXfrm>
    </dsp:sp>
    <dsp:sp modelId="{501B646F-3262-44DD-A047-AE7B481097B1}">
      <dsp:nvSpPr>
        <dsp:cNvPr id="0" name=""/>
        <dsp:cNvSpPr/>
      </dsp:nvSpPr>
      <dsp:spPr>
        <a:xfrm>
          <a:off x="728984" y="855698"/>
          <a:ext cx="8704296" cy="724052"/>
        </a:xfrm>
        <a:prstGeom prst="roundRect">
          <a:avLst>
            <a:gd name="adj" fmla="val 10000"/>
          </a:avLst>
        </a:prstGeom>
        <a:solidFill>
          <a:schemeClr val="accent2">
            <a:hueOff val="373730"/>
            <a:satOff val="-16788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Containers ensure that applications run consistently across different environments, from development to production.</a:t>
          </a:r>
          <a:endParaRPr lang="en-US" sz="1900" kern="1200" dirty="0"/>
        </a:p>
      </dsp:txBody>
      <dsp:txXfrm>
        <a:off x="750191" y="876905"/>
        <a:ext cx="7462263" cy="681638"/>
      </dsp:txXfrm>
    </dsp:sp>
    <dsp:sp modelId="{837DC8F3-6C4B-49C5-9454-6D432EF6B676}">
      <dsp:nvSpPr>
        <dsp:cNvPr id="0" name=""/>
        <dsp:cNvSpPr/>
      </dsp:nvSpPr>
      <dsp:spPr>
        <a:xfrm>
          <a:off x="1447089" y="1711396"/>
          <a:ext cx="8704296" cy="724052"/>
        </a:xfrm>
        <a:prstGeom prst="roundRect">
          <a:avLst>
            <a:gd name="adj" fmla="val 10000"/>
          </a:avLst>
        </a:prstGeom>
        <a:solidFill>
          <a:schemeClr val="accent2">
            <a:hueOff val="747461"/>
            <a:satOff val="-33577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Kubernetes (K8s) is an open-source container orchestration platform that automates the deployment, scaling, and management of containerized applications.</a:t>
          </a:r>
          <a:endParaRPr lang="en-US" sz="1900" kern="1200" dirty="0"/>
        </a:p>
      </dsp:txBody>
      <dsp:txXfrm>
        <a:off x="1468296" y="1732603"/>
        <a:ext cx="7473143" cy="681638"/>
      </dsp:txXfrm>
    </dsp:sp>
    <dsp:sp modelId="{5EB784EA-03D5-42BE-904A-5EAE24BB0A5F}">
      <dsp:nvSpPr>
        <dsp:cNvPr id="0" name=""/>
        <dsp:cNvSpPr/>
      </dsp:nvSpPr>
      <dsp:spPr>
        <a:xfrm>
          <a:off x="2176073" y="2567094"/>
          <a:ext cx="8704296" cy="724052"/>
        </a:xfrm>
        <a:prstGeom prst="roundRect">
          <a:avLst>
            <a:gd name="adj" fmla="val 10000"/>
          </a:avLst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Kubernetes manages a cluster of nodes (machines) where containers are deployed, ensuring high availability and fault tolerance.</a:t>
          </a:r>
          <a:endParaRPr lang="en-US" sz="2000" kern="1200" dirty="0"/>
        </a:p>
      </dsp:txBody>
      <dsp:txXfrm>
        <a:off x="2197280" y="2588301"/>
        <a:ext cx="7462263" cy="681638"/>
      </dsp:txXfrm>
    </dsp:sp>
    <dsp:sp modelId="{C2B33DD0-0AE3-491B-BEB0-4712F0F870C3}">
      <dsp:nvSpPr>
        <dsp:cNvPr id="0" name=""/>
        <dsp:cNvSpPr/>
      </dsp:nvSpPr>
      <dsp:spPr>
        <a:xfrm>
          <a:off x="8233661" y="554558"/>
          <a:ext cx="470634" cy="470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39554" y="554558"/>
        <a:ext cx="258848" cy="354152"/>
      </dsp:txXfrm>
    </dsp:sp>
    <dsp:sp modelId="{D1316257-284D-4D3E-9B2B-C6168BE791C2}">
      <dsp:nvSpPr>
        <dsp:cNvPr id="0" name=""/>
        <dsp:cNvSpPr/>
      </dsp:nvSpPr>
      <dsp:spPr>
        <a:xfrm>
          <a:off x="8962646" y="1410256"/>
          <a:ext cx="470634" cy="470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81989"/>
            <a:satOff val="-14696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1989"/>
              <a:satOff val="-14696"/>
              <a:lumOff val="-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68539" y="1410256"/>
        <a:ext cx="258848" cy="354152"/>
      </dsp:txXfrm>
    </dsp:sp>
    <dsp:sp modelId="{E0A385E4-9DCE-48F6-B24F-BD7229B4B7E0}">
      <dsp:nvSpPr>
        <dsp:cNvPr id="0" name=""/>
        <dsp:cNvSpPr/>
      </dsp:nvSpPr>
      <dsp:spPr>
        <a:xfrm>
          <a:off x="9680751" y="2265954"/>
          <a:ext cx="470634" cy="470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63978"/>
            <a:satOff val="-29393"/>
            <a:lumOff val="-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3978"/>
              <a:satOff val="-29393"/>
              <a:lumOff val="-8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786644" y="2265954"/>
        <a:ext cx="258848" cy="35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9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431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795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CD68068B-EB09-EE1A-FB2A-C99C78E19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961CF-74A7-FD08-4565-052FD3707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BOOTCAMP IDA WEEK-5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7FE8-D645-F5E0-2254-D4AE0218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Shivam Jindal</a:t>
            </a:r>
          </a:p>
        </p:txBody>
      </p:sp>
    </p:spTree>
    <p:extLst>
      <p:ext uri="{BB962C8B-B14F-4D97-AF65-F5344CB8AC3E}">
        <p14:creationId xmlns:p14="http://schemas.microsoft.com/office/powerpoint/2010/main" val="88054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D45803-2306-52FD-1491-8C442207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730398"/>
            <a:ext cx="9845040" cy="53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BB54C-C6A0-0B61-2564-5CD35D18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and Kubernetes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BCD56-A271-D043-0F74-57B9463DC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7410"/>
              </p:ext>
            </p:extLst>
          </p:nvPr>
        </p:nvGraphicFramePr>
        <p:xfrm>
          <a:off x="690880" y="2946400"/>
          <a:ext cx="10880370" cy="3291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69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CBE7861-1029-2928-DE68-651D13E4E2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52" y="1935125"/>
            <a:ext cx="6337966" cy="4458838"/>
          </a:xfrm>
        </p:spPr>
      </p:pic>
      <p:pic>
        <p:nvPicPr>
          <p:cNvPr id="10" name="Content Placeholder 9" descr="A computer screen with white and blue text&#10;&#10;Description automatically generated">
            <a:extLst>
              <a:ext uri="{FF2B5EF4-FFF2-40B4-BE49-F238E27FC236}">
                <a16:creationId xmlns:a16="http://schemas.microsoft.com/office/drawing/2014/main" id="{16ADA910-BEBE-56C6-11DC-2B72050225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1" r="18231"/>
          <a:stretch/>
        </p:blipFill>
        <p:spPr>
          <a:xfrm>
            <a:off x="-580537" y="543647"/>
            <a:ext cx="6021089" cy="2299262"/>
          </a:xfrm>
        </p:spPr>
      </p:pic>
    </p:spTree>
    <p:extLst>
      <p:ext uri="{BB962C8B-B14F-4D97-AF65-F5344CB8AC3E}">
        <p14:creationId xmlns:p14="http://schemas.microsoft.com/office/powerpoint/2010/main" val="388578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7EC36B4-409D-0FF6-6B6F-3B36D4AD0C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06" y="3200400"/>
            <a:ext cx="8036786" cy="3152151"/>
          </a:xfrm>
        </p:spPr>
      </p:pic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FA7D770-059A-F339-55C6-ECF84FBA4E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9" y="505449"/>
            <a:ext cx="7637961" cy="3013928"/>
          </a:xfrm>
        </p:spPr>
      </p:pic>
    </p:spTree>
    <p:extLst>
      <p:ext uri="{BB962C8B-B14F-4D97-AF65-F5344CB8AC3E}">
        <p14:creationId xmlns:p14="http://schemas.microsoft.com/office/powerpoint/2010/main" val="39847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54C0F-7A7A-4035-C841-5DD20AD1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Databricks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95AA530-57F5-8250-AECC-2CC188746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869600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57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08A62-1809-E90F-FA61-824E1EEC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Databricks: Accelerating Data Analytics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F088B9-4C8C-1368-7CB0-CAEDB4962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901296"/>
              </p:ext>
            </p:extLst>
          </p:nvPr>
        </p:nvGraphicFramePr>
        <p:xfrm>
          <a:off x="947956" y="2986481"/>
          <a:ext cx="10301681" cy="325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30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44776A-9675-098B-CF6A-3BECA4FEC8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9" y="611465"/>
            <a:ext cx="5558121" cy="3048196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DCA86BF-17A7-7B0D-ECA3-ECB84CDB6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59" y="2365469"/>
            <a:ext cx="6811315" cy="3748457"/>
          </a:xfrm>
        </p:spPr>
      </p:pic>
    </p:spTree>
    <p:extLst>
      <p:ext uri="{BB962C8B-B14F-4D97-AF65-F5344CB8AC3E}">
        <p14:creationId xmlns:p14="http://schemas.microsoft.com/office/powerpoint/2010/main" val="266459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497371-D7C0-52AE-42C6-1956B898CD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11539"/>
            <a:ext cx="5872844" cy="3213261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7E01125-F53D-CAB2-DE6C-2E1AB412D3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86" y="625483"/>
            <a:ext cx="6024434" cy="3199318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59B77C-C584-EC46-6A65-CD3EC4B67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2893049"/>
            <a:ext cx="6027840" cy="331481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D2A7574-F802-A8EA-7994-540CF040E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87" y="2824469"/>
            <a:ext cx="6024434" cy="33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2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4CC74F-97EE-59B3-10E6-7C033FFBC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3" y="648181"/>
            <a:ext cx="5905924" cy="332208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D943BC-E1A3-0698-3FFF-DDDD7B640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06" y="648180"/>
            <a:ext cx="6061576" cy="33338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862E1-F146-A198-3A37-8FC34E6F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93" y="5238052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Mounting in Azure Databricks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95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43E292B-F3AD-B1BB-4A88-B3D820464E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5" y="1232262"/>
            <a:ext cx="6065799" cy="3735625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645FFC6-4826-2803-42F5-22BFD5221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05" y="2593466"/>
            <a:ext cx="6669870" cy="362390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FE54F0-2F00-0D91-794F-A80E2D2E808F}"/>
              </a:ext>
            </a:extLst>
          </p:cNvPr>
          <p:cNvSpPr txBox="1"/>
          <p:nvPr/>
        </p:nvSpPr>
        <p:spPr>
          <a:xfrm flipH="1">
            <a:off x="3021831" y="640633"/>
            <a:ext cx="5708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in Azure Databricks</a:t>
            </a:r>
          </a:p>
        </p:txBody>
      </p:sp>
    </p:spTree>
    <p:extLst>
      <p:ext uri="{BB962C8B-B14F-4D97-AF65-F5344CB8AC3E}">
        <p14:creationId xmlns:p14="http://schemas.microsoft.com/office/powerpoint/2010/main" val="6157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C850D8E-6D4E-440A-D489-139B8EF465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2" y="632064"/>
            <a:ext cx="6847573" cy="3715650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C2B4212-1F5E-BE1A-F8C2-C660D5A656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94" y="2628721"/>
            <a:ext cx="6538824" cy="3597215"/>
          </a:xfrm>
        </p:spPr>
      </p:pic>
    </p:spTree>
    <p:extLst>
      <p:ext uri="{BB962C8B-B14F-4D97-AF65-F5344CB8AC3E}">
        <p14:creationId xmlns:p14="http://schemas.microsoft.com/office/powerpoint/2010/main" val="77604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E003549-C2C3-BD33-4823-7F49249C3C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" y="227985"/>
            <a:ext cx="6775704" cy="3969870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40D2DAD-D7B7-A557-79EF-160049AA8C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14" y="227985"/>
            <a:ext cx="5783869" cy="40347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A7C34-98D7-09A8-AB69-68FA2E8A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93" y="5238052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 dirty="0">
                <a:solidFill>
                  <a:schemeClr val="tx1"/>
                </a:solidFill>
              </a:rPr>
              <a:t>Handling Streaming data in Azure Databricks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1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226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Garamond</vt:lpstr>
      <vt:lpstr>Times New Roman</vt:lpstr>
      <vt:lpstr>SavonVTI</vt:lpstr>
      <vt:lpstr>CUSTOM BOOTCAMP IDA WEEK-5</vt:lpstr>
      <vt:lpstr>Azure Databricks</vt:lpstr>
      <vt:lpstr>Azure Databricks: Accelerating Data Analytics</vt:lpstr>
      <vt:lpstr>PowerPoint Presentation</vt:lpstr>
      <vt:lpstr>PowerPoint Presentation</vt:lpstr>
      <vt:lpstr>Mounting in Azure Databricks</vt:lpstr>
      <vt:lpstr>PowerPoint Presentation</vt:lpstr>
      <vt:lpstr>PowerPoint Presentation</vt:lpstr>
      <vt:lpstr>Handling Streaming data in Azure Databricks </vt:lpstr>
      <vt:lpstr>PowerPoint Presentation</vt:lpstr>
      <vt:lpstr>Docker and Kubernetes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BOOTCAMP IDA WEEK-5</dc:title>
  <dc:creator>Jindal, Shivam SBOBNG-PTIY/FBA</dc:creator>
  <cp:lastModifiedBy>Jindal, Shivam SBOBNG-PTIY/FBA</cp:lastModifiedBy>
  <cp:revision>12</cp:revision>
  <dcterms:created xsi:type="dcterms:W3CDTF">2023-09-28T03:35:01Z</dcterms:created>
  <dcterms:modified xsi:type="dcterms:W3CDTF">2023-09-29T11:45:41Z</dcterms:modified>
</cp:coreProperties>
</file>