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2FCA5-9AB4-42C7-B266-D2489FF3343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DA1643-9E17-4194-A36F-7084590F7DEA}">
      <dgm:prSet/>
      <dgm:spPr/>
      <dgm:t>
        <a:bodyPr/>
        <a:lstStyle/>
        <a:p>
          <a:r>
            <a:rPr lang="en-US"/>
            <a:t>What is Machine learning and its uses in daily life ?</a:t>
          </a:r>
        </a:p>
      </dgm:t>
    </dgm:pt>
    <dgm:pt modelId="{7D1826D2-61AE-43A2-A32B-D9FED8889826}" type="parTrans" cxnId="{7A085B9B-E557-41B4-BEC0-9C4D133892E0}">
      <dgm:prSet/>
      <dgm:spPr/>
      <dgm:t>
        <a:bodyPr/>
        <a:lstStyle/>
        <a:p>
          <a:endParaRPr lang="en-US"/>
        </a:p>
      </dgm:t>
    </dgm:pt>
    <dgm:pt modelId="{316E7C51-B4B3-4A76-A413-4B2E4D82FE24}" type="sibTrans" cxnId="{7A085B9B-E557-41B4-BEC0-9C4D133892E0}">
      <dgm:prSet/>
      <dgm:spPr/>
      <dgm:t>
        <a:bodyPr/>
        <a:lstStyle/>
        <a:p>
          <a:endParaRPr lang="en-US"/>
        </a:p>
      </dgm:t>
    </dgm:pt>
    <dgm:pt modelId="{EE6BB673-B2A8-40A9-8F7F-83BB6717B753}">
      <dgm:prSet/>
      <dgm:spPr/>
      <dgm:t>
        <a:bodyPr/>
        <a:lstStyle/>
        <a:p>
          <a:r>
            <a:rPr lang="en-US"/>
            <a:t>Types of machine learning algorithms :</a:t>
          </a:r>
        </a:p>
      </dgm:t>
    </dgm:pt>
    <dgm:pt modelId="{9E0A14A5-DC8F-4C1E-A7A2-0F60FE4E8E51}" type="parTrans" cxnId="{5AF18874-618A-45B6-9783-DE072C16730D}">
      <dgm:prSet/>
      <dgm:spPr/>
      <dgm:t>
        <a:bodyPr/>
        <a:lstStyle/>
        <a:p>
          <a:endParaRPr lang="en-US"/>
        </a:p>
      </dgm:t>
    </dgm:pt>
    <dgm:pt modelId="{EE51811B-85D3-416F-BCFE-85008E5AEFEE}" type="sibTrans" cxnId="{5AF18874-618A-45B6-9783-DE072C16730D}">
      <dgm:prSet/>
      <dgm:spPr/>
      <dgm:t>
        <a:bodyPr/>
        <a:lstStyle/>
        <a:p>
          <a:endParaRPr lang="en-US"/>
        </a:p>
      </dgm:t>
    </dgm:pt>
    <dgm:pt modelId="{E28317C6-765B-4DC9-9DC0-B5D64E6C3881}">
      <dgm:prSet/>
      <dgm:spPr/>
      <dgm:t>
        <a:bodyPr/>
        <a:lstStyle/>
        <a:p>
          <a:r>
            <a:rPr lang="en-US"/>
            <a:t>Supervised</a:t>
          </a:r>
        </a:p>
      </dgm:t>
    </dgm:pt>
    <dgm:pt modelId="{CC477668-314C-46D0-8433-93535DB9DC85}" type="parTrans" cxnId="{701ECFF7-2909-47BB-B1EB-994413876455}">
      <dgm:prSet/>
      <dgm:spPr/>
      <dgm:t>
        <a:bodyPr/>
        <a:lstStyle/>
        <a:p>
          <a:endParaRPr lang="en-US"/>
        </a:p>
      </dgm:t>
    </dgm:pt>
    <dgm:pt modelId="{ED4DB782-59DA-46C2-AFF1-0705A0CEADD2}" type="sibTrans" cxnId="{701ECFF7-2909-47BB-B1EB-994413876455}">
      <dgm:prSet/>
      <dgm:spPr/>
      <dgm:t>
        <a:bodyPr/>
        <a:lstStyle/>
        <a:p>
          <a:endParaRPr lang="en-US"/>
        </a:p>
      </dgm:t>
    </dgm:pt>
    <dgm:pt modelId="{938C4FE9-42A4-4660-ABBD-EAE8772F7E4E}">
      <dgm:prSet/>
      <dgm:spPr/>
      <dgm:t>
        <a:bodyPr/>
        <a:lstStyle/>
        <a:p>
          <a:r>
            <a:rPr lang="en-US"/>
            <a:t>Unsupervised</a:t>
          </a:r>
        </a:p>
      </dgm:t>
    </dgm:pt>
    <dgm:pt modelId="{4819864E-4DBF-46CE-B1BD-FAFE6DAE8331}" type="parTrans" cxnId="{E54FEBD5-5DE8-4F81-9077-AD8A930A8761}">
      <dgm:prSet/>
      <dgm:spPr/>
      <dgm:t>
        <a:bodyPr/>
        <a:lstStyle/>
        <a:p>
          <a:endParaRPr lang="en-US"/>
        </a:p>
      </dgm:t>
    </dgm:pt>
    <dgm:pt modelId="{10416DB6-50EF-4C20-82EE-929425A5186D}" type="sibTrans" cxnId="{E54FEBD5-5DE8-4F81-9077-AD8A930A8761}">
      <dgm:prSet/>
      <dgm:spPr/>
      <dgm:t>
        <a:bodyPr/>
        <a:lstStyle/>
        <a:p>
          <a:endParaRPr lang="en-US"/>
        </a:p>
      </dgm:t>
    </dgm:pt>
    <dgm:pt modelId="{B143E8F3-0670-43FD-B29A-CE2094EF933D}">
      <dgm:prSet/>
      <dgm:spPr/>
      <dgm:t>
        <a:bodyPr/>
        <a:lstStyle/>
        <a:p>
          <a:r>
            <a:rPr lang="en-US"/>
            <a:t>Semi-supervised</a:t>
          </a:r>
        </a:p>
      </dgm:t>
    </dgm:pt>
    <dgm:pt modelId="{1CB3D7B7-DDF4-4DC8-B2D0-AFAA4DC87FB0}" type="parTrans" cxnId="{9210286E-8E34-4F50-839B-EBE4856AE969}">
      <dgm:prSet/>
      <dgm:spPr/>
      <dgm:t>
        <a:bodyPr/>
        <a:lstStyle/>
        <a:p>
          <a:endParaRPr lang="en-US"/>
        </a:p>
      </dgm:t>
    </dgm:pt>
    <dgm:pt modelId="{69066D78-A3A2-479E-8B23-AFD4BA975DB4}" type="sibTrans" cxnId="{9210286E-8E34-4F50-839B-EBE4856AE969}">
      <dgm:prSet/>
      <dgm:spPr/>
      <dgm:t>
        <a:bodyPr/>
        <a:lstStyle/>
        <a:p>
          <a:endParaRPr lang="en-US"/>
        </a:p>
      </dgm:t>
    </dgm:pt>
    <dgm:pt modelId="{E3CE58E4-91F0-444A-B347-1F78A37C4CFF}">
      <dgm:prSet/>
      <dgm:spPr/>
      <dgm:t>
        <a:bodyPr/>
        <a:lstStyle/>
        <a:p>
          <a:r>
            <a:rPr lang="en-US"/>
            <a:t>Reinforcement</a:t>
          </a:r>
        </a:p>
      </dgm:t>
    </dgm:pt>
    <dgm:pt modelId="{098E1DBC-E62C-4019-8EE3-27B638248D9F}" type="parTrans" cxnId="{89933425-6895-4B94-B35A-A9000A68D236}">
      <dgm:prSet/>
      <dgm:spPr/>
      <dgm:t>
        <a:bodyPr/>
        <a:lstStyle/>
        <a:p>
          <a:endParaRPr lang="en-US"/>
        </a:p>
      </dgm:t>
    </dgm:pt>
    <dgm:pt modelId="{EBD40CE2-7994-4F03-A829-8BD114CEE4C2}" type="sibTrans" cxnId="{89933425-6895-4B94-B35A-A9000A68D236}">
      <dgm:prSet/>
      <dgm:spPr/>
      <dgm:t>
        <a:bodyPr/>
        <a:lstStyle/>
        <a:p>
          <a:endParaRPr lang="en-US"/>
        </a:p>
      </dgm:t>
    </dgm:pt>
    <dgm:pt modelId="{C953A17F-E7D0-414C-A14F-F0BD1B5DB03C}">
      <dgm:prSet/>
      <dgm:spPr/>
      <dgm:t>
        <a:bodyPr/>
        <a:lstStyle/>
        <a:p>
          <a:r>
            <a:rPr lang="en-US"/>
            <a:t>Overview of Azure ML Studio</a:t>
          </a:r>
        </a:p>
      </dgm:t>
    </dgm:pt>
    <dgm:pt modelId="{D99F8886-2EDD-46AE-AD34-981B714F6984}" type="parTrans" cxnId="{0B388123-7691-4654-A034-649107D83A61}">
      <dgm:prSet/>
      <dgm:spPr/>
      <dgm:t>
        <a:bodyPr/>
        <a:lstStyle/>
        <a:p>
          <a:endParaRPr lang="en-US"/>
        </a:p>
      </dgm:t>
    </dgm:pt>
    <dgm:pt modelId="{20C7DDDC-0458-4265-978E-79BB7106BF19}" type="sibTrans" cxnId="{0B388123-7691-4654-A034-649107D83A61}">
      <dgm:prSet/>
      <dgm:spPr/>
      <dgm:t>
        <a:bodyPr/>
        <a:lstStyle/>
        <a:p>
          <a:endParaRPr lang="en-US"/>
        </a:p>
      </dgm:t>
    </dgm:pt>
    <dgm:pt modelId="{36111549-2EA5-4ECE-A581-57DB09DF7D66}">
      <dgm:prSet/>
      <dgm:spPr/>
      <dgm:t>
        <a:bodyPr/>
        <a:lstStyle/>
        <a:p>
          <a:r>
            <a:rPr lang="en-US"/>
            <a:t>Notebooks and Pipelines</a:t>
          </a:r>
        </a:p>
      </dgm:t>
    </dgm:pt>
    <dgm:pt modelId="{6717C62D-F7CB-423A-97EA-2BB554DBDF23}" type="parTrans" cxnId="{4607EF51-1EE5-42E0-9297-B92395EA0B54}">
      <dgm:prSet/>
      <dgm:spPr/>
      <dgm:t>
        <a:bodyPr/>
        <a:lstStyle/>
        <a:p>
          <a:endParaRPr lang="en-US"/>
        </a:p>
      </dgm:t>
    </dgm:pt>
    <dgm:pt modelId="{581C7A98-89D7-4B9D-B225-1B60E442AB59}" type="sibTrans" cxnId="{4607EF51-1EE5-42E0-9297-B92395EA0B54}">
      <dgm:prSet/>
      <dgm:spPr/>
      <dgm:t>
        <a:bodyPr/>
        <a:lstStyle/>
        <a:p>
          <a:endParaRPr lang="en-US"/>
        </a:p>
      </dgm:t>
    </dgm:pt>
    <dgm:pt modelId="{C6C8496B-0106-4FEE-B295-BCFB000FD097}">
      <dgm:prSet/>
      <dgm:spPr/>
      <dgm:t>
        <a:bodyPr/>
        <a:lstStyle/>
        <a:p>
          <a:r>
            <a:rPr lang="en-US"/>
            <a:t>Azure ML Designer</a:t>
          </a:r>
        </a:p>
      </dgm:t>
    </dgm:pt>
    <dgm:pt modelId="{85CBF7E7-EF02-42CD-A7A4-3D4233BB723D}" type="parTrans" cxnId="{09A382BF-1DC6-4EF5-909F-CE4CA505B6BF}">
      <dgm:prSet/>
      <dgm:spPr/>
      <dgm:t>
        <a:bodyPr/>
        <a:lstStyle/>
        <a:p>
          <a:endParaRPr lang="en-US"/>
        </a:p>
      </dgm:t>
    </dgm:pt>
    <dgm:pt modelId="{1F8E60F7-2E99-49A3-84D3-E40E50EE7D2D}" type="sibTrans" cxnId="{09A382BF-1DC6-4EF5-909F-CE4CA505B6BF}">
      <dgm:prSet/>
      <dgm:spPr/>
      <dgm:t>
        <a:bodyPr/>
        <a:lstStyle/>
        <a:p>
          <a:endParaRPr lang="en-US"/>
        </a:p>
      </dgm:t>
    </dgm:pt>
    <dgm:pt modelId="{785B104F-3453-4484-A536-75E75FEF2600}" type="pres">
      <dgm:prSet presAssocID="{59E2FCA5-9AB4-42C7-B266-D2489FF3343D}" presName="linear" presStyleCnt="0">
        <dgm:presLayoutVars>
          <dgm:dir/>
          <dgm:animLvl val="lvl"/>
          <dgm:resizeHandles val="exact"/>
        </dgm:presLayoutVars>
      </dgm:prSet>
      <dgm:spPr/>
    </dgm:pt>
    <dgm:pt modelId="{C22BC229-E885-4E83-9C9E-00809DF18535}" type="pres">
      <dgm:prSet presAssocID="{6FDA1643-9E17-4194-A36F-7084590F7DEA}" presName="parentLin" presStyleCnt="0"/>
      <dgm:spPr/>
    </dgm:pt>
    <dgm:pt modelId="{CF2DBD2D-79A6-4807-891E-58C1CA2B0E05}" type="pres">
      <dgm:prSet presAssocID="{6FDA1643-9E17-4194-A36F-7084590F7DEA}" presName="parentLeftMargin" presStyleLbl="node1" presStyleIdx="0" presStyleCnt="5"/>
      <dgm:spPr/>
    </dgm:pt>
    <dgm:pt modelId="{57DC51B7-C194-4BB0-87ED-02EF7CCB8644}" type="pres">
      <dgm:prSet presAssocID="{6FDA1643-9E17-4194-A36F-7084590F7DE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C2FA11-A3FB-435D-AC0C-28F79D42F7DC}" type="pres">
      <dgm:prSet presAssocID="{6FDA1643-9E17-4194-A36F-7084590F7DEA}" presName="negativeSpace" presStyleCnt="0"/>
      <dgm:spPr/>
    </dgm:pt>
    <dgm:pt modelId="{5FA5EFC0-8D50-4E95-934D-0C03461415D0}" type="pres">
      <dgm:prSet presAssocID="{6FDA1643-9E17-4194-A36F-7084590F7DEA}" presName="childText" presStyleLbl="conFgAcc1" presStyleIdx="0" presStyleCnt="5">
        <dgm:presLayoutVars>
          <dgm:bulletEnabled val="1"/>
        </dgm:presLayoutVars>
      </dgm:prSet>
      <dgm:spPr/>
    </dgm:pt>
    <dgm:pt modelId="{665FAE4A-3613-43E9-8D33-11D111671AFF}" type="pres">
      <dgm:prSet presAssocID="{316E7C51-B4B3-4A76-A413-4B2E4D82FE24}" presName="spaceBetweenRectangles" presStyleCnt="0"/>
      <dgm:spPr/>
    </dgm:pt>
    <dgm:pt modelId="{2AC199D6-9DE9-4C83-9ACF-786A6C390D12}" type="pres">
      <dgm:prSet presAssocID="{EE6BB673-B2A8-40A9-8F7F-83BB6717B753}" presName="parentLin" presStyleCnt="0"/>
      <dgm:spPr/>
    </dgm:pt>
    <dgm:pt modelId="{007822FD-394B-4425-9110-87E59CFE926A}" type="pres">
      <dgm:prSet presAssocID="{EE6BB673-B2A8-40A9-8F7F-83BB6717B753}" presName="parentLeftMargin" presStyleLbl="node1" presStyleIdx="0" presStyleCnt="5"/>
      <dgm:spPr/>
    </dgm:pt>
    <dgm:pt modelId="{0D3598F4-A3B0-4B25-82EC-37637DD91BBB}" type="pres">
      <dgm:prSet presAssocID="{EE6BB673-B2A8-40A9-8F7F-83BB6717B7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037FA6-9F22-445E-8309-D547FA239C89}" type="pres">
      <dgm:prSet presAssocID="{EE6BB673-B2A8-40A9-8F7F-83BB6717B753}" presName="negativeSpace" presStyleCnt="0"/>
      <dgm:spPr/>
    </dgm:pt>
    <dgm:pt modelId="{9B3C5629-035A-4B0F-B3AC-7B8844D9BE03}" type="pres">
      <dgm:prSet presAssocID="{EE6BB673-B2A8-40A9-8F7F-83BB6717B753}" presName="childText" presStyleLbl="conFgAcc1" presStyleIdx="1" presStyleCnt="5">
        <dgm:presLayoutVars>
          <dgm:bulletEnabled val="1"/>
        </dgm:presLayoutVars>
      </dgm:prSet>
      <dgm:spPr/>
    </dgm:pt>
    <dgm:pt modelId="{5BB298E0-B307-4581-A7B1-37000D10CF5D}" type="pres">
      <dgm:prSet presAssocID="{EE51811B-85D3-416F-BCFE-85008E5AEFEE}" presName="spaceBetweenRectangles" presStyleCnt="0"/>
      <dgm:spPr/>
    </dgm:pt>
    <dgm:pt modelId="{3E04AECA-E323-4735-B767-D03686E7F276}" type="pres">
      <dgm:prSet presAssocID="{C953A17F-E7D0-414C-A14F-F0BD1B5DB03C}" presName="parentLin" presStyleCnt="0"/>
      <dgm:spPr/>
    </dgm:pt>
    <dgm:pt modelId="{681D2E85-7A90-4A4E-A77D-FEE7A45F5590}" type="pres">
      <dgm:prSet presAssocID="{C953A17F-E7D0-414C-A14F-F0BD1B5DB03C}" presName="parentLeftMargin" presStyleLbl="node1" presStyleIdx="1" presStyleCnt="5"/>
      <dgm:spPr/>
    </dgm:pt>
    <dgm:pt modelId="{C1DDBBAF-A807-4D51-8FBE-E7C665E48CB5}" type="pres">
      <dgm:prSet presAssocID="{C953A17F-E7D0-414C-A14F-F0BD1B5DB0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77365D-B632-46AA-8552-2F69481CB5A2}" type="pres">
      <dgm:prSet presAssocID="{C953A17F-E7D0-414C-A14F-F0BD1B5DB03C}" presName="negativeSpace" presStyleCnt="0"/>
      <dgm:spPr/>
    </dgm:pt>
    <dgm:pt modelId="{81481FC9-6C56-45E9-A467-2D2C8C4CB78C}" type="pres">
      <dgm:prSet presAssocID="{C953A17F-E7D0-414C-A14F-F0BD1B5DB03C}" presName="childText" presStyleLbl="conFgAcc1" presStyleIdx="2" presStyleCnt="5">
        <dgm:presLayoutVars>
          <dgm:bulletEnabled val="1"/>
        </dgm:presLayoutVars>
      </dgm:prSet>
      <dgm:spPr/>
    </dgm:pt>
    <dgm:pt modelId="{B22F696B-ED9A-49F9-91F1-6197164818D1}" type="pres">
      <dgm:prSet presAssocID="{20C7DDDC-0458-4265-978E-79BB7106BF19}" presName="spaceBetweenRectangles" presStyleCnt="0"/>
      <dgm:spPr/>
    </dgm:pt>
    <dgm:pt modelId="{F788E1F4-3867-4786-8115-056304EEB6B4}" type="pres">
      <dgm:prSet presAssocID="{36111549-2EA5-4ECE-A581-57DB09DF7D66}" presName="parentLin" presStyleCnt="0"/>
      <dgm:spPr/>
    </dgm:pt>
    <dgm:pt modelId="{CC362CF6-ECE4-4C29-9886-7D200F999B22}" type="pres">
      <dgm:prSet presAssocID="{36111549-2EA5-4ECE-A581-57DB09DF7D66}" presName="parentLeftMargin" presStyleLbl="node1" presStyleIdx="2" presStyleCnt="5"/>
      <dgm:spPr/>
    </dgm:pt>
    <dgm:pt modelId="{87A9BD82-C92C-416B-88E2-5269187663B4}" type="pres">
      <dgm:prSet presAssocID="{36111549-2EA5-4ECE-A581-57DB09DF7D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0C378D-B044-4D8B-B775-B72C653F5275}" type="pres">
      <dgm:prSet presAssocID="{36111549-2EA5-4ECE-A581-57DB09DF7D66}" presName="negativeSpace" presStyleCnt="0"/>
      <dgm:spPr/>
    </dgm:pt>
    <dgm:pt modelId="{E66EEF56-48E4-4237-A497-2FD894683838}" type="pres">
      <dgm:prSet presAssocID="{36111549-2EA5-4ECE-A581-57DB09DF7D66}" presName="childText" presStyleLbl="conFgAcc1" presStyleIdx="3" presStyleCnt="5">
        <dgm:presLayoutVars>
          <dgm:bulletEnabled val="1"/>
        </dgm:presLayoutVars>
      </dgm:prSet>
      <dgm:spPr/>
    </dgm:pt>
    <dgm:pt modelId="{F897FFC3-9DC3-4EE5-A94B-D774A2B3E3C1}" type="pres">
      <dgm:prSet presAssocID="{581C7A98-89D7-4B9D-B225-1B60E442AB59}" presName="spaceBetweenRectangles" presStyleCnt="0"/>
      <dgm:spPr/>
    </dgm:pt>
    <dgm:pt modelId="{EB4F9A10-8F90-430C-8CD6-1CF2C4317B1D}" type="pres">
      <dgm:prSet presAssocID="{C6C8496B-0106-4FEE-B295-BCFB000FD097}" presName="parentLin" presStyleCnt="0"/>
      <dgm:spPr/>
    </dgm:pt>
    <dgm:pt modelId="{7C753736-2DA4-4E3B-8839-E49DC35E0C3E}" type="pres">
      <dgm:prSet presAssocID="{C6C8496B-0106-4FEE-B295-BCFB000FD097}" presName="parentLeftMargin" presStyleLbl="node1" presStyleIdx="3" presStyleCnt="5"/>
      <dgm:spPr/>
    </dgm:pt>
    <dgm:pt modelId="{797CEE4F-505D-4CC9-9808-F8BD443CA6B2}" type="pres">
      <dgm:prSet presAssocID="{C6C8496B-0106-4FEE-B295-BCFB000FD09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A3F64E3-C86F-4AEC-9995-FD495F83C7D3}" type="pres">
      <dgm:prSet presAssocID="{C6C8496B-0106-4FEE-B295-BCFB000FD097}" presName="negativeSpace" presStyleCnt="0"/>
      <dgm:spPr/>
    </dgm:pt>
    <dgm:pt modelId="{FA96D9B2-2604-4960-A739-54C61A8CE9D1}" type="pres">
      <dgm:prSet presAssocID="{C6C8496B-0106-4FEE-B295-BCFB000FD09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9290903-1ACC-4F74-97ED-C1209A6FA605}" type="presOf" srcId="{C953A17F-E7D0-414C-A14F-F0BD1B5DB03C}" destId="{681D2E85-7A90-4A4E-A77D-FEE7A45F5590}" srcOrd="0" destOrd="0" presId="urn:microsoft.com/office/officeart/2005/8/layout/list1"/>
    <dgm:cxn modelId="{A6BD7A0D-5424-4719-AC53-EDD4D5DF06AC}" type="presOf" srcId="{C953A17F-E7D0-414C-A14F-F0BD1B5DB03C}" destId="{C1DDBBAF-A807-4D51-8FBE-E7C665E48CB5}" srcOrd="1" destOrd="0" presId="urn:microsoft.com/office/officeart/2005/8/layout/list1"/>
    <dgm:cxn modelId="{DEC9561F-0B45-414F-9FBF-0447B80F28E9}" type="presOf" srcId="{C6C8496B-0106-4FEE-B295-BCFB000FD097}" destId="{7C753736-2DA4-4E3B-8839-E49DC35E0C3E}" srcOrd="0" destOrd="0" presId="urn:microsoft.com/office/officeart/2005/8/layout/list1"/>
    <dgm:cxn modelId="{0B388123-7691-4654-A034-649107D83A61}" srcId="{59E2FCA5-9AB4-42C7-B266-D2489FF3343D}" destId="{C953A17F-E7D0-414C-A14F-F0BD1B5DB03C}" srcOrd="2" destOrd="0" parTransId="{D99F8886-2EDD-46AE-AD34-981B714F6984}" sibTransId="{20C7DDDC-0458-4265-978E-79BB7106BF19}"/>
    <dgm:cxn modelId="{89933425-6895-4B94-B35A-A9000A68D236}" srcId="{EE6BB673-B2A8-40A9-8F7F-83BB6717B753}" destId="{E3CE58E4-91F0-444A-B347-1F78A37C4CFF}" srcOrd="3" destOrd="0" parTransId="{098E1DBC-E62C-4019-8EE3-27B638248D9F}" sibTransId="{EBD40CE2-7994-4F03-A829-8BD114CEE4C2}"/>
    <dgm:cxn modelId="{1594902C-469E-47FE-997E-DE2021FBE2DC}" type="presOf" srcId="{36111549-2EA5-4ECE-A581-57DB09DF7D66}" destId="{CC362CF6-ECE4-4C29-9886-7D200F999B22}" srcOrd="0" destOrd="0" presId="urn:microsoft.com/office/officeart/2005/8/layout/list1"/>
    <dgm:cxn modelId="{7801A52D-2243-4BCA-8818-7AB9D9FA7094}" type="presOf" srcId="{36111549-2EA5-4ECE-A581-57DB09DF7D66}" destId="{87A9BD82-C92C-416B-88E2-5269187663B4}" srcOrd="1" destOrd="0" presId="urn:microsoft.com/office/officeart/2005/8/layout/list1"/>
    <dgm:cxn modelId="{57CA2047-BE02-4725-A87A-B712FAF53803}" type="presOf" srcId="{938C4FE9-42A4-4660-ABBD-EAE8772F7E4E}" destId="{9B3C5629-035A-4B0F-B3AC-7B8844D9BE03}" srcOrd="0" destOrd="1" presId="urn:microsoft.com/office/officeart/2005/8/layout/list1"/>
    <dgm:cxn modelId="{AA673367-8649-4E68-9EB4-D3C2CCD7B3F4}" type="presOf" srcId="{59E2FCA5-9AB4-42C7-B266-D2489FF3343D}" destId="{785B104F-3453-4484-A536-75E75FEF2600}" srcOrd="0" destOrd="0" presId="urn:microsoft.com/office/officeart/2005/8/layout/list1"/>
    <dgm:cxn modelId="{9210286E-8E34-4F50-839B-EBE4856AE969}" srcId="{EE6BB673-B2A8-40A9-8F7F-83BB6717B753}" destId="{B143E8F3-0670-43FD-B29A-CE2094EF933D}" srcOrd="2" destOrd="0" parTransId="{1CB3D7B7-DDF4-4DC8-B2D0-AFAA4DC87FB0}" sibTransId="{69066D78-A3A2-479E-8B23-AFD4BA975DB4}"/>
    <dgm:cxn modelId="{4607EF51-1EE5-42E0-9297-B92395EA0B54}" srcId="{59E2FCA5-9AB4-42C7-B266-D2489FF3343D}" destId="{36111549-2EA5-4ECE-A581-57DB09DF7D66}" srcOrd="3" destOrd="0" parTransId="{6717C62D-F7CB-423A-97EA-2BB554DBDF23}" sibTransId="{581C7A98-89D7-4B9D-B225-1B60E442AB59}"/>
    <dgm:cxn modelId="{984A5852-BB21-44E8-A93F-9288963C0354}" type="presOf" srcId="{EE6BB673-B2A8-40A9-8F7F-83BB6717B753}" destId="{007822FD-394B-4425-9110-87E59CFE926A}" srcOrd="0" destOrd="0" presId="urn:microsoft.com/office/officeart/2005/8/layout/list1"/>
    <dgm:cxn modelId="{622BD573-7A05-422E-BB48-9F90274EDE1E}" type="presOf" srcId="{E3CE58E4-91F0-444A-B347-1F78A37C4CFF}" destId="{9B3C5629-035A-4B0F-B3AC-7B8844D9BE03}" srcOrd="0" destOrd="3" presId="urn:microsoft.com/office/officeart/2005/8/layout/list1"/>
    <dgm:cxn modelId="{5AF18874-618A-45B6-9783-DE072C16730D}" srcId="{59E2FCA5-9AB4-42C7-B266-D2489FF3343D}" destId="{EE6BB673-B2A8-40A9-8F7F-83BB6717B753}" srcOrd="1" destOrd="0" parTransId="{9E0A14A5-DC8F-4C1E-A7A2-0F60FE4E8E51}" sibTransId="{EE51811B-85D3-416F-BCFE-85008E5AEFEE}"/>
    <dgm:cxn modelId="{19C84575-F1A2-4CB7-A317-44EA3C467F54}" type="presOf" srcId="{B143E8F3-0670-43FD-B29A-CE2094EF933D}" destId="{9B3C5629-035A-4B0F-B3AC-7B8844D9BE03}" srcOrd="0" destOrd="2" presId="urn:microsoft.com/office/officeart/2005/8/layout/list1"/>
    <dgm:cxn modelId="{1EC3077F-00AA-4FC0-A8D8-EB092B1745BD}" type="presOf" srcId="{6FDA1643-9E17-4194-A36F-7084590F7DEA}" destId="{CF2DBD2D-79A6-4807-891E-58C1CA2B0E05}" srcOrd="0" destOrd="0" presId="urn:microsoft.com/office/officeart/2005/8/layout/list1"/>
    <dgm:cxn modelId="{2F6DD284-4A55-4130-8D8B-DEC5ABCF8717}" type="presOf" srcId="{C6C8496B-0106-4FEE-B295-BCFB000FD097}" destId="{797CEE4F-505D-4CC9-9808-F8BD443CA6B2}" srcOrd="1" destOrd="0" presId="urn:microsoft.com/office/officeart/2005/8/layout/list1"/>
    <dgm:cxn modelId="{7A085B9B-E557-41B4-BEC0-9C4D133892E0}" srcId="{59E2FCA5-9AB4-42C7-B266-D2489FF3343D}" destId="{6FDA1643-9E17-4194-A36F-7084590F7DEA}" srcOrd="0" destOrd="0" parTransId="{7D1826D2-61AE-43A2-A32B-D9FED8889826}" sibTransId="{316E7C51-B4B3-4A76-A413-4B2E4D82FE24}"/>
    <dgm:cxn modelId="{A9A50DA1-8D40-4EFA-89C1-2775C0BDFF1D}" type="presOf" srcId="{E28317C6-765B-4DC9-9DC0-B5D64E6C3881}" destId="{9B3C5629-035A-4B0F-B3AC-7B8844D9BE03}" srcOrd="0" destOrd="0" presId="urn:microsoft.com/office/officeart/2005/8/layout/list1"/>
    <dgm:cxn modelId="{09A382BF-1DC6-4EF5-909F-CE4CA505B6BF}" srcId="{59E2FCA5-9AB4-42C7-B266-D2489FF3343D}" destId="{C6C8496B-0106-4FEE-B295-BCFB000FD097}" srcOrd="4" destOrd="0" parTransId="{85CBF7E7-EF02-42CD-A7A4-3D4233BB723D}" sibTransId="{1F8E60F7-2E99-49A3-84D3-E40E50EE7D2D}"/>
    <dgm:cxn modelId="{8823BEC5-0BF2-40BF-A670-344237C2D5B9}" type="presOf" srcId="{EE6BB673-B2A8-40A9-8F7F-83BB6717B753}" destId="{0D3598F4-A3B0-4B25-82EC-37637DD91BBB}" srcOrd="1" destOrd="0" presId="urn:microsoft.com/office/officeart/2005/8/layout/list1"/>
    <dgm:cxn modelId="{11D48DD4-95DD-46EB-86CA-63352B8EEE21}" type="presOf" srcId="{6FDA1643-9E17-4194-A36F-7084590F7DEA}" destId="{57DC51B7-C194-4BB0-87ED-02EF7CCB8644}" srcOrd="1" destOrd="0" presId="urn:microsoft.com/office/officeart/2005/8/layout/list1"/>
    <dgm:cxn modelId="{E54FEBD5-5DE8-4F81-9077-AD8A930A8761}" srcId="{EE6BB673-B2A8-40A9-8F7F-83BB6717B753}" destId="{938C4FE9-42A4-4660-ABBD-EAE8772F7E4E}" srcOrd="1" destOrd="0" parTransId="{4819864E-4DBF-46CE-B1BD-FAFE6DAE8331}" sibTransId="{10416DB6-50EF-4C20-82EE-929425A5186D}"/>
    <dgm:cxn modelId="{701ECFF7-2909-47BB-B1EB-994413876455}" srcId="{EE6BB673-B2A8-40A9-8F7F-83BB6717B753}" destId="{E28317C6-765B-4DC9-9DC0-B5D64E6C3881}" srcOrd="0" destOrd="0" parTransId="{CC477668-314C-46D0-8433-93535DB9DC85}" sibTransId="{ED4DB782-59DA-46C2-AFF1-0705A0CEADD2}"/>
    <dgm:cxn modelId="{3105270E-6882-4450-A219-3FEB8A1DF8A8}" type="presParOf" srcId="{785B104F-3453-4484-A536-75E75FEF2600}" destId="{C22BC229-E885-4E83-9C9E-00809DF18535}" srcOrd="0" destOrd="0" presId="urn:microsoft.com/office/officeart/2005/8/layout/list1"/>
    <dgm:cxn modelId="{3AD66DDE-D140-4A46-A919-510AA425E167}" type="presParOf" srcId="{C22BC229-E885-4E83-9C9E-00809DF18535}" destId="{CF2DBD2D-79A6-4807-891E-58C1CA2B0E05}" srcOrd="0" destOrd="0" presId="urn:microsoft.com/office/officeart/2005/8/layout/list1"/>
    <dgm:cxn modelId="{666ECB9C-B75F-4003-B86A-536B97FA0802}" type="presParOf" srcId="{C22BC229-E885-4E83-9C9E-00809DF18535}" destId="{57DC51B7-C194-4BB0-87ED-02EF7CCB8644}" srcOrd="1" destOrd="0" presId="urn:microsoft.com/office/officeart/2005/8/layout/list1"/>
    <dgm:cxn modelId="{A574700B-4711-4515-A659-8444C53A8F8B}" type="presParOf" srcId="{785B104F-3453-4484-A536-75E75FEF2600}" destId="{0BC2FA11-A3FB-435D-AC0C-28F79D42F7DC}" srcOrd="1" destOrd="0" presId="urn:microsoft.com/office/officeart/2005/8/layout/list1"/>
    <dgm:cxn modelId="{FB36BFE7-1E44-4EA7-A637-A3161D514AB9}" type="presParOf" srcId="{785B104F-3453-4484-A536-75E75FEF2600}" destId="{5FA5EFC0-8D50-4E95-934D-0C03461415D0}" srcOrd="2" destOrd="0" presId="urn:microsoft.com/office/officeart/2005/8/layout/list1"/>
    <dgm:cxn modelId="{02BAE284-F03C-465C-A372-B337A71D1E8B}" type="presParOf" srcId="{785B104F-3453-4484-A536-75E75FEF2600}" destId="{665FAE4A-3613-43E9-8D33-11D111671AFF}" srcOrd="3" destOrd="0" presId="urn:microsoft.com/office/officeart/2005/8/layout/list1"/>
    <dgm:cxn modelId="{F5EBC5E5-B351-4AC4-9EBC-1EE876B7556F}" type="presParOf" srcId="{785B104F-3453-4484-A536-75E75FEF2600}" destId="{2AC199D6-9DE9-4C83-9ACF-786A6C390D12}" srcOrd="4" destOrd="0" presId="urn:microsoft.com/office/officeart/2005/8/layout/list1"/>
    <dgm:cxn modelId="{9933A0FD-6971-479A-9CA4-680877DBCDE5}" type="presParOf" srcId="{2AC199D6-9DE9-4C83-9ACF-786A6C390D12}" destId="{007822FD-394B-4425-9110-87E59CFE926A}" srcOrd="0" destOrd="0" presId="urn:microsoft.com/office/officeart/2005/8/layout/list1"/>
    <dgm:cxn modelId="{EEC14F4A-D719-48C1-BEA6-6D693C7AFB70}" type="presParOf" srcId="{2AC199D6-9DE9-4C83-9ACF-786A6C390D12}" destId="{0D3598F4-A3B0-4B25-82EC-37637DD91BBB}" srcOrd="1" destOrd="0" presId="urn:microsoft.com/office/officeart/2005/8/layout/list1"/>
    <dgm:cxn modelId="{49B5429A-59E9-41CA-944E-DA59D6FC5E08}" type="presParOf" srcId="{785B104F-3453-4484-A536-75E75FEF2600}" destId="{C0037FA6-9F22-445E-8309-D547FA239C89}" srcOrd="5" destOrd="0" presId="urn:microsoft.com/office/officeart/2005/8/layout/list1"/>
    <dgm:cxn modelId="{5C92A472-4762-4D9F-BAE2-E4E5CFC2E1AD}" type="presParOf" srcId="{785B104F-3453-4484-A536-75E75FEF2600}" destId="{9B3C5629-035A-4B0F-B3AC-7B8844D9BE03}" srcOrd="6" destOrd="0" presId="urn:microsoft.com/office/officeart/2005/8/layout/list1"/>
    <dgm:cxn modelId="{B4E20A58-D3EC-4C39-B2D1-37CFEE98ABF8}" type="presParOf" srcId="{785B104F-3453-4484-A536-75E75FEF2600}" destId="{5BB298E0-B307-4581-A7B1-37000D10CF5D}" srcOrd="7" destOrd="0" presId="urn:microsoft.com/office/officeart/2005/8/layout/list1"/>
    <dgm:cxn modelId="{7FAA906B-F58A-4F64-94C1-B1396FEDA3AC}" type="presParOf" srcId="{785B104F-3453-4484-A536-75E75FEF2600}" destId="{3E04AECA-E323-4735-B767-D03686E7F276}" srcOrd="8" destOrd="0" presId="urn:microsoft.com/office/officeart/2005/8/layout/list1"/>
    <dgm:cxn modelId="{9DD4C4DB-FC5B-48C7-B309-DD07FF213530}" type="presParOf" srcId="{3E04AECA-E323-4735-B767-D03686E7F276}" destId="{681D2E85-7A90-4A4E-A77D-FEE7A45F5590}" srcOrd="0" destOrd="0" presId="urn:microsoft.com/office/officeart/2005/8/layout/list1"/>
    <dgm:cxn modelId="{F892A7BB-4564-49D3-8461-B3976E8DB12F}" type="presParOf" srcId="{3E04AECA-E323-4735-B767-D03686E7F276}" destId="{C1DDBBAF-A807-4D51-8FBE-E7C665E48CB5}" srcOrd="1" destOrd="0" presId="urn:microsoft.com/office/officeart/2005/8/layout/list1"/>
    <dgm:cxn modelId="{44BDD727-889C-412E-A796-25FCF79E7FCE}" type="presParOf" srcId="{785B104F-3453-4484-A536-75E75FEF2600}" destId="{8A77365D-B632-46AA-8552-2F69481CB5A2}" srcOrd="9" destOrd="0" presId="urn:microsoft.com/office/officeart/2005/8/layout/list1"/>
    <dgm:cxn modelId="{C31AF80E-7334-4B78-9D9B-43D575748FB3}" type="presParOf" srcId="{785B104F-3453-4484-A536-75E75FEF2600}" destId="{81481FC9-6C56-45E9-A467-2D2C8C4CB78C}" srcOrd="10" destOrd="0" presId="urn:microsoft.com/office/officeart/2005/8/layout/list1"/>
    <dgm:cxn modelId="{7C8E122F-A02A-4572-BD9A-7B9AB410AA62}" type="presParOf" srcId="{785B104F-3453-4484-A536-75E75FEF2600}" destId="{B22F696B-ED9A-49F9-91F1-6197164818D1}" srcOrd="11" destOrd="0" presId="urn:microsoft.com/office/officeart/2005/8/layout/list1"/>
    <dgm:cxn modelId="{A540F450-A0DD-466C-AD46-A2C8713B04C4}" type="presParOf" srcId="{785B104F-3453-4484-A536-75E75FEF2600}" destId="{F788E1F4-3867-4786-8115-056304EEB6B4}" srcOrd="12" destOrd="0" presId="urn:microsoft.com/office/officeart/2005/8/layout/list1"/>
    <dgm:cxn modelId="{06606BA1-DF16-41F5-A018-89231D42DE21}" type="presParOf" srcId="{F788E1F4-3867-4786-8115-056304EEB6B4}" destId="{CC362CF6-ECE4-4C29-9886-7D200F999B22}" srcOrd="0" destOrd="0" presId="urn:microsoft.com/office/officeart/2005/8/layout/list1"/>
    <dgm:cxn modelId="{8211883C-AF20-4295-AE0B-730A33854D7C}" type="presParOf" srcId="{F788E1F4-3867-4786-8115-056304EEB6B4}" destId="{87A9BD82-C92C-416B-88E2-5269187663B4}" srcOrd="1" destOrd="0" presId="urn:microsoft.com/office/officeart/2005/8/layout/list1"/>
    <dgm:cxn modelId="{8AF67207-C2DE-4961-982A-37444145F709}" type="presParOf" srcId="{785B104F-3453-4484-A536-75E75FEF2600}" destId="{B20C378D-B044-4D8B-B775-B72C653F5275}" srcOrd="13" destOrd="0" presId="urn:microsoft.com/office/officeart/2005/8/layout/list1"/>
    <dgm:cxn modelId="{3C19EBC0-E5B9-45EE-A872-56E082ED2C17}" type="presParOf" srcId="{785B104F-3453-4484-A536-75E75FEF2600}" destId="{E66EEF56-48E4-4237-A497-2FD894683838}" srcOrd="14" destOrd="0" presId="urn:microsoft.com/office/officeart/2005/8/layout/list1"/>
    <dgm:cxn modelId="{1EFA95FA-C4AE-4507-A517-945FF4B197C0}" type="presParOf" srcId="{785B104F-3453-4484-A536-75E75FEF2600}" destId="{F897FFC3-9DC3-4EE5-A94B-D774A2B3E3C1}" srcOrd="15" destOrd="0" presId="urn:microsoft.com/office/officeart/2005/8/layout/list1"/>
    <dgm:cxn modelId="{FE8333E4-CC46-49D0-86DF-42B3D77807BC}" type="presParOf" srcId="{785B104F-3453-4484-A536-75E75FEF2600}" destId="{EB4F9A10-8F90-430C-8CD6-1CF2C4317B1D}" srcOrd="16" destOrd="0" presId="urn:microsoft.com/office/officeart/2005/8/layout/list1"/>
    <dgm:cxn modelId="{906B44C1-8EED-4E2A-A979-30ADECC1FB27}" type="presParOf" srcId="{EB4F9A10-8F90-430C-8CD6-1CF2C4317B1D}" destId="{7C753736-2DA4-4E3B-8839-E49DC35E0C3E}" srcOrd="0" destOrd="0" presId="urn:microsoft.com/office/officeart/2005/8/layout/list1"/>
    <dgm:cxn modelId="{771C04AA-816E-45C4-95A6-037546038205}" type="presParOf" srcId="{EB4F9A10-8F90-430C-8CD6-1CF2C4317B1D}" destId="{797CEE4F-505D-4CC9-9808-F8BD443CA6B2}" srcOrd="1" destOrd="0" presId="urn:microsoft.com/office/officeart/2005/8/layout/list1"/>
    <dgm:cxn modelId="{152FCB3E-DE70-450D-8B57-86253636F882}" type="presParOf" srcId="{785B104F-3453-4484-A536-75E75FEF2600}" destId="{FA3F64E3-C86F-4AEC-9995-FD495F83C7D3}" srcOrd="17" destOrd="0" presId="urn:microsoft.com/office/officeart/2005/8/layout/list1"/>
    <dgm:cxn modelId="{CA805176-452B-41C3-B53E-829925823F7A}" type="presParOf" srcId="{785B104F-3453-4484-A536-75E75FEF2600}" destId="{FA96D9B2-2604-4960-A739-54C61A8CE9D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27AE8-0B56-41E4-B694-ADEFE60A2D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4BB4F6-5B91-4207-BA28-4828904133D4}">
      <dgm:prSet/>
      <dgm:spPr/>
      <dgm:t>
        <a:bodyPr/>
        <a:lstStyle/>
        <a:p>
          <a:r>
            <a:rPr lang="en-US"/>
            <a:t>Azure ML Studio Pipelines</a:t>
          </a:r>
        </a:p>
      </dgm:t>
    </dgm:pt>
    <dgm:pt modelId="{61F62408-3F72-4BBE-BAD4-36BFE9468B20}" type="parTrans" cxnId="{4DA38D11-1A11-45A2-A08E-D6D3523E9398}">
      <dgm:prSet/>
      <dgm:spPr/>
      <dgm:t>
        <a:bodyPr/>
        <a:lstStyle/>
        <a:p>
          <a:endParaRPr lang="en-US"/>
        </a:p>
      </dgm:t>
    </dgm:pt>
    <dgm:pt modelId="{31CB3115-16F2-46A7-BA5A-4ADA4F4183C6}" type="sibTrans" cxnId="{4DA38D11-1A11-45A2-A08E-D6D3523E9398}">
      <dgm:prSet/>
      <dgm:spPr/>
      <dgm:t>
        <a:bodyPr/>
        <a:lstStyle/>
        <a:p>
          <a:endParaRPr lang="en-US"/>
        </a:p>
      </dgm:t>
    </dgm:pt>
    <dgm:pt modelId="{8C1FCF84-409C-4728-91B4-AD81F6F6FDD0}">
      <dgm:prSet/>
      <dgm:spPr/>
      <dgm:t>
        <a:bodyPr/>
        <a:lstStyle/>
        <a:p>
          <a:r>
            <a:rPr lang="en-US"/>
            <a:t>Tune model Hyperparameters</a:t>
          </a:r>
        </a:p>
      </dgm:t>
    </dgm:pt>
    <dgm:pt modelId="{EA1B25E5-BD6C-48E6-AF6A-4006F5D44F13}" type="parTrans" cxnId="{84D985C3-7E71-433C-82D9-9E781D2A3756}">
      <dgm:prSet/>
      <dgm:spPr/>
      <dgm:t>
        <a:bodyPr/>
        <a:lstStyle/>
        <a:p>
          <a:endParaRPr lang="en-US"/>
        </a:p>
      </dgm:t>
    </dgm:pt>
    <dgm:pt modelId="{7D1163F4-F90A-42C5-BA92-2D63D9A19504}" type="sibTrans" cxnId="{84D985C3-7E71-433C-82D9-9E781D2A3756}">
      <dgm:prSet/>
      <dgm:spPr/>
      <dgm:t>
        <a:bodyPr/>
        <a:lstStyle/>
        <a:p>
          <a:endParaRPr lang="en-US"/>
        </a:p>
      </dgm:t>
    </dgm:pt>
    <dgm:pt modelId="{94188FF1-6BA6-43C3-95D1-612A5AE8E539}">
      <dgm:prSet/>
      <dgm:spPr/>
      <dgm:t>
        <a:bodyPr/>
        <a:lstStyle/>
        <a:p>
          <a:r>
            <a:rPr lang="en-US"/>
            <a:t>Automated ML</a:t>
          </a:r>
        </a:p>
      </dgm:t>
    </dgm:pt>
    <dgm:pt modelId="{905D37A1-A883-4ED8-84FF-B92CC5955027}" type="parTrans" cxnId="{281B932A-EA78-458F-9AFF-290B966968CE}">
      <dgm:prSet/>
      <dgm:spPr/>
      <dgm:t>
        <a:bodyPr/>
        <a:lstStyle/>
        <a:p>
          <a:endParaRPr lang="en-US"/>
        </a:p>
      </dgm:t>
    </dgm:pt>
    <dgm:pt modelId="{95C8854E-3F44-4226-B950-A46DB17759BB}" type="sibTrans" cxnId="{281B932A-EA78-458F-9AFF-290B966968CE}">
      <dgm:prSet/>
      <dgm:spPr/>
      <dgm:t>
        <a:bodyPr/>
        <a:lstStyle/>
        <a:p>
          <a:endParaRPr lang="en-US"/>
        </a:p>
      </dgm:t>
    </dgm:pt>
    <dgm:pt modelId="{BC1A771C-F24E-48C5-AF57-282BB1ED6CA6}" type="pres">
      <dgm:prSet presAssocID="{36027AE8-0B56-41E4-B694-ADEFE60A2D20}" presName="linear" presStyleCnt="0">
        <dgm:presLayoutVars>
          <dgm:dir/>
          <dgm:animLvl val="lvl"/>
          <dgm:resizeHandles val="exact"/>
        </dgm:presLayoutVars>
      </dgm:prSet>
      <dgm:spPr/>
    </dgm:pt>
    <dgm:pt modelId="{C8E3B1A6-2E6A-4F1B-A43B-0397AD61B155}" type="pres">
      <dgm:prSet presAssocID="{CB4BB4F6-5B91-4207-BA28-4828904133D4}" presName="parentLin" presStyleCnt="0"/>
      <dgm:spPr/>
    </dgm:pt>
    <dgm:pt modelId="{A13624DB-FD50-455A-B5CA-887B15DC0433}" type="pres">
      <dgm:prSet presAssocID="{CB4BB4F6-5B91-4207-BA28-4828904133D4}" presName="parentLeftMargin" presStyleLbl="node1" presStyleIdx="0" presStyleCnt="3"/>
      <dgm:spPr/>
    </dgm:pt>
    <dgm:pt modelId="{BB039FA6-0DF8-4CFB-BF5E-11228BEB2D05}" type="pres">
      <dgm:prSet presAssocID="{CB4BB4F6-5B91-4207-BA28-4828904133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930FCD-BC1A-45DE-88A8-12864085FEEC}" type="pres">
      <dgm:prSet presAssocID="{CB4BB4F6-5B91-4207-BA28-4828904133D4}" presName="negativeSpace" presStyleCnt="0"/>
      <dgm:spPr/>
    </dgm:pt>
    <dgm:pt modelId="{07455894-9880-4D4D-ADCE-4927C3D274A6}" type="pres">
      <dgm:prSet presAssocID="{CB4BB4F6-5B91-4207-BA28-4828904133D4}" presName="childText" presStyleLbl="conFgAcc1" presStyleIdx="0" presStyleCnt="3">
        <dgm:presLayoutVars>
          <dgm:bulletEnabled val="1"/>
        </dgm:presLayoutVars>
      </dgm:prSet>
      <dgm:spPr/>
    </dgm:pt>
    <dgm:pt modelId="{34F1FD26-401F-4079-88AD-A3A88F57BE7E}" type="pres">
      <dgm:prSet presAssocID="{31CB3115-16F2-46A7-BA5A-4ADA4F4183C6}" presName="spaceBetweenRectangles" presStyleCnt="0"/>
      <dgm:spPr/>
    </dgm:pt>
    <dgm:pt modelId="{CB93607F-C605-4A32-951F-BA23032BA324}" type="pres">
      <dgm:prSet presAssocID="{8C1FCF84-409C-4728-91B4-AD81F6F6FDD0}" presName="parentLin" presStyleCnt="0"/>
      <dgm:spPr/>
    </dgm:pt>
    <dgm:pt modelId="{3C82D99F-0CB2-4B0D-B861-7EC31570D49D}" type="pres">
      <dgm:prSet presAssocID="{8C1FCF84-409C-4728-91B4-AD81F6F6FDD0}" presName="parentLeftMargin" presStyleLbl="node1" presStyleIdx="0" presStyleCnt="3"/>
      <dgm:spPr/>
    </dgm:pt>
    <dgm:pt modelId="{984D0690-7FBA-492F-B713-3BA32DF986EE}" type="pres">
      <dgm:prSet presAssocID="{8C1FCF84-409C-4728-91B4-AD81F6F6FD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AD9EE4-2486-4EA4-B56B-5B2FC9836974}" type="pres">
      <dgm:prSet presAssocID="{8C1FCF84-409C-4728-91B4-AD81F6F6FDD0}" presName="negativeSpace" presStyleCnt="0"/>
      <dgm:spPr/>
    </dgm:pt>
    <dgm:pt modelId="{0A55BA67-D938-4464-AD2F-A622A7F17883}" type="pres">
      <dgm:prSet presAssocID="{8C1FCF84-409C-4728-91B4-AD81F6F6FDD0}" presName="childText" presStyleLbl="conFgAcc1" presStyleIdx="1" presStyleCnt="3">
        <dgm:presLayoutVars>
          <dgm:bulletEnabled val="1"/>
        </dgm:presLayoutVars>
      </dgm:prSet>
      <dgm:spPr/>
    </dgm:pt>
    <dgm:pt modelId="{B12A0BA7-21C0-48F2-BD73-E23BE3885CD0}" type="pres">
      <dgm:prSet presAssocID="{7D1163F4-F90A-42C5-BA92-2D63D9A19504}" presName="spaceBetweenRectangles" presStyleCnt="0"/>
      <dgm:spPr/>
    </dgm:pt>
    <dgm:pt modelId="{41917C4F-DB3B-4FED-B878-FA39B0F232AA}" type="pres">
      <dgm:prSet presAssocID="{94188FF1-6BA6-43C3-95D1-612A5AE8E539}" presName="parentLin" presStyleCnt="0"/>
      <dgm:spPr/>
    </dgm:pt>
    <dgm:pt modelId="{8AE7360E-746D-4BBA-A0F1-900D249AFB32}" type="pres">
      <dgm:prSet presAssocID="{94188FF1-6BA6-43C3-95D1-612A5AE8E539}" presName="parentLeftMargin" presStyleLbl="node1" presStyleIdx="1" presStyleCnt="3"/>
      <dgm:spPr/>
    </dgm:pt>
    <dgm:pt modelId="{273B306C-C34A-4AB3-B993-183F514253B2}" type="pres">
      <dgm:prSet presAssocID="{94188FF1-6BA6-43C3-95D1-612A5AE8E5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FF250B-C071-4278-A01C-840CE8DDE71D}" type="pres">
      <dgm:prSet presAssocID="{94188FF1-6BA6-43C3-95D1-612A5AE8E539}" presName="negativeSpace" presStyleCnt="0"/>
      <dgm:spPr/>
    </dgm:pt>
    <dgm:pt modelId="{5A619DF4-70B3-4699-8D2D-18B4A83C9444}" type="pres">
      <dgm:prSet presAssocID="{94188FF1-6BA6-43C3-95D1-612A5AE8E5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A38D11-1A11-45A2-A08E-D6D3523E9398}" srcId="{36027AE8-0B56-41E4-B694-ADEFE60A2D20}" destId="{CB4BB4F6-5B91-4207-BA28-4828904133D4}" srcOrd="0" destOrd="0" parTransId="{61F62408-3F72-4BBE-BAD4-36BFE9468B20}" sibTransId="{31CB3115-16F2-46A7-BA5A-4ADA4F4183C6}"/>
    <dgm:cxn modelId="{DB7C1F27-6ECC-4E99-BCB6-FB1C2F2C61A3}" type="presOf" srcId="{94188FF1-6BA6-43C3-95D1-612A5AE8E539}" destId="{8AE7360E-746D-4BBA-A0F1-900D249AFB32}" srcOrd="0" destOrd="0" presId="urn:microsoft.com/office/officeart/2005/8/layout/list1"/>
    <dgm:cxn modelId="{281B932A-EA78-458F-9AFF-290B966968CE}" srcId="{36027AE8-0B56-41E4-B694-ADEFE60A2D20}" destId="{94188FF1-6BA6-43C3-95D1-612A5AE8E539}" srcOrd="2" destOrd="0" parTransId="{905D37A1-A883-4ED8-84FF-B92CC5955027}" sibTransId="{95C8854E-3F44-4226-B950-A46DB17759BB}"/>
    <dgm:cxn modelId="{DF4F783C-D210-4660-A607-5D036FA4EF68}" type="presOf" srcId="{8C1FCF84-409C-4728-91B4-AD81F6F6FDD0}" destId="{3C82D99F-0CB2-4B0D-B861-7EC31570D49D}" srcOrd="0" destOrd="0" presId="urn:microsoft.com/office/officeart/2005/8/layout/list1"/>
    <dgm:cxn modelId="{9938148E-FAB8-4A72-B8B0-B316A76427B5}" type="presOf" srcId="{94188FF1-6BA6-43C3-95D1-612A5AE8E539}" destId="{273B306C-C34A-4AB3-B993-183F514253B2}" srcOrd="1" destOrd="0" presId="urn:microsoft.com/office/officeart/2005/8/layout/list1"/>
    <dgm:cxn modelId="{A3868FA3-28B3-452E-8B01-9D6CBC36AA45}" type="presOf" srcId="{CB4BB4F6-5B91-4207-BA28-4828904133D4}" destId="{A13624DB-FD50-455A-B5CA-887B15DC0433}" srcOrd="0" destOrd="0" presId="urn:microsoft.com/office/officeart/2005/8/layout/list1"/>
    <dgm:cxn modelId="{84D985C3-7E71-433C-82D9-9E781D2A3756}" srcId="{36027AE8-0B56-41E4-B694-ADEFE60A2D20}" destId="{8C1FCF84-409C-4728-91B4-AD81F6F6FDD0}" srcOrd="1" destOrd="0" parTransId="{EA1B25E5-BD6C-48E6-AF6A-4006F5D44F13}" sibTransId="{7D1163F4-F90A-42C5-BA92-2D63D9A19504}"/>
    <dgm:cxn modelId="{2A26F3CB-B2A7-42CB-846E-25402FDBD3E8}" type="presOf" srcId="{36027AE8-0B56-41E4-B694-ADEFE60A2D20}" destId="{BC1A771C-F24E-48C5-AF57-282BB1ED6CA6}" srcOrd="0" destOrd="0" presId="urn:microsoft.com/office/officeart/2005/8/layout/list1"/>
    <dgm:cxn modelId="{B4849ADD-0A35-4073-BA54-A17FC675F248}" type="presOf" srcId="{CB4BB4F6-5B91-4207-BA28-4828904133D4}" destId="{BB039FA6-0DF8-4CFB-BF5E-11228BEB2D05}" srcOrd="1" destOrd="0" presId="urn:microsoft.com/office/officeart/2005/8/layout/list1"/>
    <dgm:cxn modelId="{303E52FF-94B4-4C76-9ACC-4AC643E322EE}" type="presOf" srcId="{8C1FCF84-409C-4728-91B4-AD81F6F6FDD0}" destId="{984D0690-7FBA-492F-B713-3BA32DF986EE}" srcOrd="1" destOrd="0" presId="urn:microsoft.com/office/officeart/2005/8/layout/list1"/>
    <dgm:cxn modelId="{C096CD29-24BA-455D-9419-C260FFE98DE3}" type="presParOf" srcId="{BC1A771C-F24E-48C5-AF57-282BB1ED6CA6}" destId="{C8E3B1A6-2E6A-4F1B-A43B-0397AD61B155}" srcOrd="0" destOrd="0" presId="urn:microsoft.com/office/officeart/2005/8/layout/list1"/>
    <dgm:cxn modelId="{DABDAC26-0D7F-484B-939C-99A59446D65B}" type="presParOf" srcId="{C8E3B1A6-2E6A-4F1B-A43B-0397AD61B155}" destId="{A13624DB-FD50-455A-B5CA-887B15DC0433}" srcOrd="0" destOrd="0" presId="urn:microsoft.com/office/officeart/2005/8/layout/list1"/>
    <dgm:cxn modelId="{8EFC733C-BEA8-4FDB-9A07-135E31365E96}" type="presParOf" srcId="{C8E3B1A6-2E6A-4F1B-A43B-0397AD61B155}" destId="{BB039FA6-0DF8-4CFB-BF5E-11228BEB2D05}" srcOrd="1" destOrd="0" presId="urn:microsoft.com/office/officeart/2005/8/layout/list1"/>
    <dgm:cxn modelId="{0A2D5583-1788-499E-8FDE-80CF79765279}" type="presParOf" srcId="{BC1A771C-F24E-48C5-AF57-282BB1ED6CA6}" destId="{7A930FCD-BC1A-45DE-88A8-12864085FEEC}" srcOrd="1" destOrd="0" presId="urn:microsoft.com/office/officeart/2005/8/layout/list1"/>
    <dgm:cxn modelId="{DA61C1B0-1F62-4469-8F97-A6807B069FB3}" type="presParOf" srcId="{BC1A771C-F24E-48C5-AF57-282BB1ED6CA6}" destId="{07455894-9880-4D4D-ADCE-4927C3D274A6}" srcOrd="2" destOrd="0" presId="urn:microsoft.com/office/officeart/2005/8/layout/list1"/>
    <dgm:cxn modelId="{E6F8F459-0244-4AE0-A803-B0DDB6A3FC8F}" type="presParOf" srcId="{BC1A771C-F24E-48C5-AF57-282BB1ED6CA6}" destId="{34F1FD26-401F-4079-88AD-A3A88F57BE7E}" srcOrd="3" destOrd="0" presId="urn:microsoft.com/office/officeart/2005/8/layout/list1"/>
    <dgm:cxn modelId="{385FE396-70A8-4E4C-ABEA-EECF093C670F}" type="presParOf" srcId="{BC1A771C-F24E-48C5-AF57-282BB1ED6CA6}" destId="{CB93607F-C605-4A32-951F-BA23032BA324}" srcOrd="4" destOrd="0" presId="urn:microsoft.com/office/officeart/2005/8/layout/list1"/>
    <dgm:cxn modelId="{D16A433F-FE5C-4179-BA4E-89FD0A176E81}" type="presParOf" srcId="{CB93607F-C605-4A32-951F-BA23032BA324}" destId="{3C82D99F-0CB2-4B0D-B861-7EC31570D49D}" srcOrd="0" destOrd="0" presId="urn:microsoft.com/office/officeart/2005/8/layout/list1"/>
    <dgm:cxn modelId="{011BD258-BED1-425A-8D3F-D87741FC7054}" type="presParOf" srcId="{CB93607F-C605-4A32-951F-BA23032BA324}" destId="{984D0690-7FBA-492F-B713-3BA32DF986EE}" srcOrd="1" destOrd="0" presId="urn:microsoft.com/office/officeart/2005/8/layout/list1"/>
    <dgm:cxn modelId="{3E34F339-527C-4209-A209-6777EDF9985D}" type="presParOf" srcId="{BC1A771C-F24E-48C5-AF57-282BB1ED6CA6}" destId="{B0AD9EE4-2486-4EA4-B56B-5B2FC9836974}" srcOrd="5" destOrd="0" presId="urn:microsoft.com/office/officeart/2005/8/layout/list1"/>
    <dgm:cxn modelId="{43480526-07E9-415A-B7D7-61827C386DE2}" type="presParOf" srcId="{BC1A771C-F24E-48C5-AF57-282BB1ED6CA6}" destId="{0A55BA67-D938-4464-AD2F-A622A7F17883}" srcOrd="6" destOrd="0" presId="urn:microsoft.com/office/officeart/2005/8/layout/list1"/>
    <dgm:cxn modelId="{2F731523-5D06-4028-AFD7-895ECE175FDD}" type="presParOf" srcId="{BC1A771C-F24E-48C5-AF57-282BB1ED6CA6}" destId="{B12A0BA7-21C0-48F2-BD73-E23BE3885CD0}" srcOrd="7" destOrd="0" presId="urn:microsoft.com/office/officeart/2005/8/layout/list1"/>
    <dgm:cxn modelId="{B6C0CB2C-7C69-495C-9AA6-A79BFE67E939}" type="presParOf" srcId="{BC1A771C-F24E-48C5-AF57-282BB1ED6CA6}" destId="{41917C4F-DB3B-4FED-B878-FA39B0F232AA}" srcOrd="8" destOrd="0" presId="urn:microsoft.com/office/officeart/2005/8/layout/list1"/>
    <dgm:cxn modelId="{A0CE11F5-0682-4A4D-8B43-65E5B67A59AE}" type="presParOf" srcId="{41917C4F-DB3B-4FED-B878-FA39B0F232AA}" destId="{8AE7360E-746D-4BBA-A0F1-900D249AFB32}" srcOrd="0" destOrd="0" presId="urn:microsoft.com/office/officeart/2005/8/layout/list1"/>
    <dgm:cxn modelId="{D3E0D972-3131-4D0F-96F2-A56097E79719}" type="presParOf" srcId="{41917C4F-DB3B-4FED-B878-FA39B0F232AA}" destId="{273B306C-C34A-4AB3-B993-183F514253B2}" srcOrd="1" destOrd="0" presId="urn:microsoft.com/office/officeart/2005/8/layout/list1"/>
    <dgm:cxn modelId="{3C0853D5-F685-48F6-A2A7-2C8C65963205}" type="presParOf" srcId="{BC1A771C-F24E-48C5-AF57-282BB1ED6CA6}" destId="{83FF250B-C071-4278-A01C-840CE8DDE71D}" srcOrd="9" destOrd="0" presId="urn:microsoft.com/office/officeart/2005/8/layout/list1"/>
    <dgm:cxn modelId="{336FA627-EE15-4291-A073-35B7DA5849BA}" type="presParOf" srcId="{BC1A771C-F24E-48C5-AF57-282BB1ED6CA6}" destId="{5A619DF4-70B3-4699-8D2D-18B4A83C94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5EFC0-8D50-4E95-934D-0C03461415D0}">
      <dsp:nvSpPr>
        <dsp:cNvPr id="0" name=""/>
        <dsp:cNvSpPr/>
      </dsp:nvSpPr>
      <dsp:spPr>
        <a:xfrm>
          <a:off x="0" y="330886"/>
          <a:ext cx="638217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C51B7-C194-4BB0-87ED-02EF7CCB8644}">
      <dsp:nvSpPr>
        <dsp:cNvPr id="0" name=""/>
        <dsp:cNvSpPr/>
      </dsp:nvSpPr>
      <dsp:spPr>
        <a:xfrm>
          <a:off x="319108" y="35686"/>
          <a:ext cx="4467521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62" tIns="0" rIns="16886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Machine learning and its uses in daily life ?</a:t>
          </a:r>
        </a:p>
      </dsp:txBody>
      <dsp:txXfrm>
        <a:off x="347929" y="64507"/>
        <a:ext cx="4409879" cy="532758"/>
      </dsp:txXfrm>
    </dsp:sp>
    <dsp:sp modelId="{9B3C5629-035A-4B0F-B3AC-7B8844D9BE03}">
      <dsp:nvSpPr>
        <dsp:cNvPr id="0" name=""/>
        <dsp:cNvSpPr/>
      </dsp:nvSpPr>
      <dsp:spPr>
        <a:xfrm>
          <a:off x="0" y="1238086"/>
          <a:ext cx="6382174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28" tIns="416560" rIns="49532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Supervised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Unsupervised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Semi-supervised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Reinforcement</a:t>
          </a:r>
        </a:p>
      </dsp:txBody>
      <dsp:txXfrm>
        <a:off x="0" y="1238086"/>
        <a:ext cx="6382174" cy="1701000"/>
      </dsp:txXfrm>
    </dsp:sp>
    <dsp:sp modelId="{0D3598F4-A3B0-4B25-82EC-37637DD91BBB}">
      <dsp:nvSpPr>
        <dsp:cNvPr id="0" name=""/>
        <dsp:cNvSpPr/>
      </dsp:nvSpPr>
      <dsp:spPr>
        <a:xfrm>
          <a:off x="319108" y="942886"/>
          <a:ext cx="4467521" cy="590400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62" tIns="0" rIns="16886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Types of machine learning algorithms :</a:t>
          </a:r>
        </a:p>
      </dsp:txBody>
      <dsp:txXfrm>
        <a:off x="347929" y="971707"/>
        <a:ext cx="4409879" cy="532758"/>
      </dsp:txXfrm>
    </dsp:sp>
    <dsp:sp modelId="{81481FC9-6C56-45E9-A467-2D2C8C4CB78C}">
      <dsp:nvSpPr>
        <dsp:cNvPr id="0" name=""/>
        <dsp:cNvSpPr/>
      </dsp:nvSpPr>
      <dsp:spPr>
        <a:xfrm>
          <a:off x="0" y="3342286"/>
          <a:ext cx="638217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BBAF-A807-4D51-8FBE-E7C665E48CB5}">
      <dsp:nvSpPr>
        <dsp:cNvPr id="0" name=""/>
        <dsp:cNvSpPr/>
      </dsp:nvSpPr>
      <dsp:spPr>
        <a:xfrm>
          <a:off x="319108" y="3047086"/>
          <a:ext cx="4467521" cy="5904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62" tIns="0" rIns="16886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Overview of Azure ML Studio</a:t>
          </a:r>
        </a:p>
      </dsp:txBody>
      <dsp:txXfrm>
        <a:off x="347929" y="3075907"/>
        <a:ext cx="4409879" cy="532758"/>
      </dsp:txXfrm>
    </dsp:sp>
    <dsp:sp modelId="{E66EEF56-48E4-4237-A497-2FD894683838}">
      <dsp:nvSpPr>
        <dsp:cNvPr id="0" name=""/>
        <dsp:cNvSpPr/>
      </dsp:nvSpPr>
      <dsp:spPr>
        <a:xfrm>
          <a:off x="0" y="4249486"/>
          <a:ext cx="638217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9BD82-C92C-416B-88E2-5269187663B4}">
      <dsp:nvSpPr>
        <dsp:cNvPr id="0" name=""/>
        <dsp:cNvSpPr/>
      </dsp:nvSpPr>
      <dsp:spPr>
        <a:xfrm>
          <a:off x="319108" y="3954286"/>
          <a:ext cx="4467521" cy="590400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62" tIns="0" rIns="16886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Notebooks and Pipelines</a:t>
          </a:r>
        </a:p>
      </dsp:txBody>
      <dsp:txXfrm>
        <a:off x="347929" y="3983107"/>
        <a:ext cx="4409879" cy="532758"/>
      </dsp:txXfrm>
    </dsp:sp>
    <dsp:sp modelId="{FA96D9B2-2604-4960-A739-54C61A8CE9D1}">
      <dsp:nvSpPr>
        <dsp:cNvPr id="0" name=""/>
        <dsp:cNvSpPr/>
      </dsp:nvSpPr>
      <dsp:spPr>
        <a:xfrm>
          <a:off x="0" y="5156686"/>
          <a:ext cx="638217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CEE4F-505D-4CC9-9808-F8BD443CA6B2}">
      <dsp:nvSpPr>
        <dsp:cNvPr id="0" name=""/>
        <dsp:cNvSpPr/>
      </dsp:nvSpPr>
      <dsp:spPr>
        <a:xfrm>
          <a:off x="319108" y="4861486"/>
          <a:ext cx="4467521" cy="590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62" tIns="0" rIns="16886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Azure ML Designer</a:t>
          </a:r>
        </a:p>
      </dsp:txBody>
      <dsp:txXfrm>
        <a:off x="347929" y="4890307"/>
        <a:ext cx="4409879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55894-9880-4D4D-ADCE-4927C3D274A6}">
      <dsp:nvSpPr>
        <dsp:cNvPr id="0" name=""/>
        <dsp:cNvSpPr/>
      </dsp:nvSpPr>
      <dsp:spPr>
        <a:xfrm>
          <a:off x="0" y="577258"/>
          <a:ext cx="5734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39FA6-0DF8-4CFB-BF5E-11228BEB2D05}">
      <dsp:nvSpPr>
        <dsp:cNvPr id="0" name=""/>
        <dsp:cNvSpPr/>
      </dsp:nvSpPr>
      <dsp:spPr>
        <a:xfrm>
          <a:off x="286702" y="31138"/>
          <a:ext cx="4013835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13" tIns="0" rIns="15171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Azure ML Studio Pipelines</a:t>
          </a:r>
        </a:p>
      </dsp:txBody>
      <dsp:txXfrm>
        <a:off x="340021" y="84457"/>
        <a:ext cx="3907197" cy="985602"/>
      </dsp:txXfrm>
    </dsp:sp>
    <dsp:sp modelId="{0A55BA67-D938-4464-AD2F-A622A7F17883}">
      <dsp:nvSpPr>
        <dsp:cNvPr id="0" name=""/>
        <dsp:cNvSpPr/>
      </dsp:nvSpPr>
      <dsp:spPr>
        <a:xfrm>
          <a:off x="0" y="2255578"/>
          <a:ext cx="5734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0690-7FBA-492F-B713-3BA32DF986EE}">
      <dsp:nvSpPr>
        <dsp:cNvPr id="0" name=""/>
        <dsp:cNvSpPr/>
      </dsp:nvSpPr>
      <dsp:spPr>
        <a:xfrm>
          <a:off x="286702" y="1709458"/>
          <a:ext cx="4013835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13" tIns="0" rIns="15171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Tune model Hyperparameters</a:t>
          </a:r>
        </a:p>
      </dsp:txBody>
      <dsp:txXfrm>
        <a:off x="340021" y="1762777"/>
        <a:ext cx="3907197" cy="985602"/>
      </dsp:txXfrm>
    </dsp:sp>
    <dsp:sp modelId="{5A619DF4-70B3-4699-8D2D-18B4A83C9444}">
      <dsp:nvSpPr>
        <dsp:cNvPr id="0" name=""/>
        <dsp:cNvSpPr/>
      </dsp:nvSpPr>
      <dsp:spPr>
        <a:xfrm>
          <a:off x="0" y="3933898"/>
          <a:ext cx="5734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B306C-C34A-4AB3-B993-183F514253B2}">
      <dsp:nvSpPr>
        <dsp:cNvPr id="0" name=""/>
        <dsp:cNvSpPr/>
      </dsp:nvSpPr>
      <dsp:spPr>
        <a:xfrm>
          <a:off x="286702" y="3387778"/>
          <a:ext cx="4013835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13" tIns="0" rIns="151713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Automated ML</a:t>
          </a:r>
        </a:p>
      </dsp:txBody>
      <dsp:txXfrm>
        <a:off x="340021" y="3441097"/>
        <a:ext cx="3907197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6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9455BE-2CDA-4445-8401-E5642B6E317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EC4662-F4BF-4C15-BE2A-11837C02DE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7FBC-9536-959A-FCC3-904DE073C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sz="2800" dirty="0"/>
              <a:t>Shivam Jindal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97A58-B0CC-E138-0EEC-5F1D22EBA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US" sz="7000" dirty="0">
                <a:solidFill>
                  <a:srgbClr val="FFFFFF"/>
                </a:solidFill>
              </a:rPr>
              <a:t>Custom bootcamp </a:t>
            </a:r>
            <a:r>
              <a:rPr lang="en-US" sz="7000" dirty="0" err="1">
                <a:solidFill>
                  <a:srgbClr val="FFFFFF"/>
                </a:solidFill>
              </a:rPr>
              <a:t>ida</a:t>
            </a:r>
            <a:r>
              <a:rPr lang="en-US" sz="7000" dirty="0">
                <a:solidFill>
                  <a:srgbClr val="FFFFFF"/>
                </a:solidFill>
              </a:rPr>
              <a:t> (week-6)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CD0C1-81F3-DAF8-BF7B-06ADCA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EB05C-699E-B4F0-AD0A-234E6E995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758076"/>
              </p:ext>
            </p:extLst>
          </p:nvPr>
        </p:nvGraphicFramePr>
        <p:xfrm>
          <a:off x="5291667" y="518159"/>
          <a:ext cx="6382174" cy="569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85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48E128-C7A9-9E1C-2E42-40E4279774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3465"/>
            <a:ext cx="6301852" cy="345695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9A58B37-D595-2102-0DE1-55BBAFC137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63" y="2649213"/>
            <a:ext cx="6562051" cy="3565320"/>
          </a:xfrm>
        </p:spPr>
      </p:pic>
    </p:spTree>
    <p:extLst>
      <p:ext uri="{BB962C8B-B14F-4D97-AF65-F5344CB8AC3E}">
        <p14:creationId xmlns:p14="http://schemas.microsoft.com/office/powerpoint/2010/main" val="405087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FC43-82D9-EED3-5631-77B6BDA9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2 OF AZURE MACHINE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BCD7B-03B2-10C1-87B7-9E9C5D882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38930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35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A28727-0B5A-AEAC-436F-274A2C0704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3" y="3121634"/>
            <a:ext cx="5621511" cy="3092899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84C5654-4380-A85F-D9D0-305550356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7" y="643467"/>
            <a:ext cx="6037666" cy="3233930"/>
          </a:xfrm>
        </p:spPr>
      </p:pic>
    </p:spTree>
    <p:extLst>
      <p:ext uri="{BB962C8B-B14F-4D97-AF65-F5344CB8AC3E}">
        <p14:creationId xmlns:p14="http://schemas.microsoft.com/office/powerpoint/2010/main" val="150885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4E0-235C-BB2E-79DD-2CCC81B9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0E15730-A080-919A-5122-DB4A4461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69" y="640080"/>
            <a:ext cx="3306457" cy="330645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5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Custom bootcamp ida (week-6)</vt:lpstr>
      <vt:lpstr>Azure machine learning</vt:lpstr>
      <vt:lpstr>PowerPoint Presentation</vt:lpstr>
      <vt:lpstr>DAY 2 OF AZURE MACHINE LEARNING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bootcamp ida (week-6)</dc:title>
  <dc:creator>Jindal, Shivam SBOBNG-PTIY/FBA</dc:creator>
  <cp:lastModifiedBy>Jindal, Shivam SBOBNG-PTIY/FBA</cp:lastModifiedBy>
  <cp:revision>4</cp:revision>
  <dcterms:created xsi:type="dcterms:W3CDTF">2023-10-05T04:46:15Z</dcterms:created>
  <dcterms:modified xsi:type="dcterms:W3CDTF">2023-10-05T05:00:25Z</dcterms:modified>
</cp:coreProperties>
</file>