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76" r:id="rId7"/>
    <p:sldId id="278" r:id="rId8"/>
    <p:sldId id="279" r:id="rId9"/>
    <p:sldId id="280" r:id="rId10"/>
    <p:sldId id="265" r:id="rId11"/>
    <p:sldId id="281" r:id="rId12"/>
    <p:sldId id="282" r:id="rId13"/>
    <p:sldId id="283" r:id="rId14"/>
    <p:sldId id="284" r:id="rId15"/>
    <p:sldId id="286" r:id="rId16"/>
    <p:sldId id="285" r:id="rId17"/>
    <p:sldId id="288" r:id="rId18"/>
    <p:sldId id="28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BootCamp Week-1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Jindal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285F-0F81-A023-F53F-AE2949CA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24" y="854379"/>
            <a:ext cx="9779182" cy="47998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Hadoop: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Extract insights from large datasets.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Processing: Analyze logs for trends and anomalies.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Systems: Generate personalized recommendations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research: Analyze DNA sequences for medical research.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Hive: Data warehouse infrastructure for querying and managing large datasets.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Pig: High-level scripting language for data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NoSQL database for real-time read/write access to large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37C3-B52F-3E77-D93C-5EC5AD3E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78CE5A4F-63A0-EDB5-7027-6554827C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604007" y="830510"/>
            <a:ext cx="10838576" cy="602749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34C8-4AB1-3872-52B5-FEC21E986B3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3F4D86-CCB8-8EA7-E2DC-2D278A05285E}"/>
              </a:ext>
            </a:extLst>
          </p:cNvPr>
          <p:cNvSpPr txBox="1"/>
          <p:nvPr/>
        </p:nvSpPr>
        <p:spPr>
          <a:xfrm>
            <a:off x="3615655" y="169034"/>
            <a:ext cx="4639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248976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A5B35F7-7FB4-F16E-C94D-78F39C317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0" y="-1"/>
            <a:ext cx="5923227" cy="3428359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34C8-4AB1-3872-52B5-FEC21E986B3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70B78-951F-27AB-DD90-782E38F7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27" y="-3"/>
            <a:ext cx="6267249" cy="352680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5EC2FA-1A23-7C90-68E1-1A78000CF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1970"/>
            <a:ext cx="5923227" cy="3331197"/>
          </a:xfrm>
          <a:prstGeom prst="rect">
            <a:avLst/>
          </a:prstGeom>
        </p:spPr>
      </p:pic>
      <p:pic>
        <p:nvPicPr>
          <p:cNvPr id="9" name="Picture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D4A4850F-463C-B3D2-FB3E-C5A6EF9D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227" y="3526802"/>
            <a:ext cx="6268773" cy="33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34C8-4AB1-3872-52B5-FEC21E986B3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9768821-EBA9-07ED-685E-2B985495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3496311"/>
          </a:xfrm>
          <a:prstGeom prst="rect">
            <a:avLst/>
          </a:prstGeom>
        </p:spPr>
      </p:pic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38C36BB-86C4-9A89-B1DC-9708C6BC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40" y="-1"/>
            <a:ext cx="6218060" cy="349630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15C331-BC10-DFF5-2D23-2956C1A0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" y="3496311"/>
            <a:ext cx="6137588" cy="3361689"/>
          </a:xfrm>
          <a:prstGeom prst="rect">
            <a:avLst/>
          </a:prstGeom>
        </p:spPr>
      </p:pic>
      <p:pic>
        <p:nvPicPr>
          <p:cNvPr id="9" name="Picture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0F4A6139-3F8A-2E26-3650-AB1CE777B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588" y="3496310"/>
            <a:ext cx="6045200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B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5E57D6A-39BF-ACCE-A46B-CB31187F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070225"/>
            <a:ext cx="5129784" cy="273161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B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AB3199-0DAB-CCCC-B83D-419FC3AF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2076020"/>
            <a:ext cx="5129784" cy="270596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34C8-4AB1-3872-52B5-FEC21E986B3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34C8-4AB1-3872-52B5-FEC21E986B3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BE367E2-D57A-3DA3-D295-0FCA3AC2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199BC0-5515-7337-5EC2-477E475F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"/>
            <a:ext cx="6096001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BF4718-7FB8-56C4-92A2-C4C91BB5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4720"/>
            <a:ext cx="6095999" cy="338328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9D978C4-2776-A5A6-B0D5-1A322342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963" y="3474720"/>
            <a:ext cx="6096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Shivam Jindal</a:t>
            </a:r>
          </a:p>
          <a:p>
            <a:r>
              <a:rPr lang="en-US" dirty="0"/>
              <a:t>Shivam.Jindal@shell.com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67801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DBMS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DBMS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and Uses of ER Modelling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Modelling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De-Normalization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1487-7F54-E782-7DE4-DC8361D0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13064"/>
            <a:ext cx="9779182" cy="52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atabase is a collection of inter-related data which is used to retrieve, insert and delete the data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DBMS: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DBMS: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diagram, is essential for modeling the data stored in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diagrams specify what data we will store: the entities and their attributes.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 provides easy-to-read documentation of the information being stored and how it is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F691-6926-D44A-172B-B15AB692F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F6F99-47F5-AABC-A687-CBB9EA92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4" y="654870"/>
            <a:ext cx="9594271" cy="6068377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9FF8A78-1EA1-9753-1085-3E9C31A57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F4B2F-EC6E-5B70-7DAA-4017EC315E25}"/>
              </a:ext>
            </a:extLst>
          </p:cNvPr>
          <p:cNvSpPr txBox="1"/>
          <p:nvPr/>
        </p:nvSpPr>
        <p:spPr>
          <a:xfrm>
            <a:off x="2745297" y="143671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15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727E9A-465C-0498-72F6-71CD3164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48" y="464106"/>
            <a:ext cx="9801303" cy="5929788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51A8D8B-9DFF-F35D-69D7-8DEDB889C3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7FB7E1-D05D-4439-5213-334D6EE3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994747"/>
            <a:ext cx="9733280" cy="5640292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17BED19D-0C28-C31A-1932-DBF5658B7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1AB15-0FB4-5D14-7DDE-22DC53A1D277}"/>
              </a:ext>
            </a:extLst>
          </p:cNvPr>
          <p:cNvSpPr txBox="1"/>
          <p:nvPr/>
        </p:nvSpPr>
        <p:spPr>
          <a:xfrm flipH="1">
            <a:off x="4282157" y="327171"/>
            <a:ext cx="3175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44183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fact tables and the dimension tables are contained.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More 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less time for the execution of the queries.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fact tables, dimension tables as well as sub dimension tables are contained.</a:t>
            </a:r>
          </a:p>
          <a:p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Model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Less Space</a:t>
            </a:r>
          </a:p>
          <a:p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more time than Star Schema for execution of queries.</a:t>
            </a: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E1BA-38EA-056A-EBAF-97875BBA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19886"/>
            <a:ext cx="977918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Big Data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CE36-AD86-F9B6-167D-C98E33A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53337"/>
            <a:ext cx="9779182" cy="4195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extremely large and complex datasets that cannot be easily managed using traditional data processing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three Vs: Volume, Velocity and Variety.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Big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Technologies: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0F5D-8AE6-351D-7213-16359E7F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2F71-E415-3BE8-D652-F9149C7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Hadoop: Distributed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DFD3-CB8A-4782-B756-43016A16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885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Hadoop: Open-source framework for processing and storing large datasets across clusters of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data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3A46-E243-039F-718C-E49C9FF8A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{D5FF2432-9EC9-4A61-BDD6-27CF07A59BC1}tf45331398_win32</Template>
  <TotalTime>365</TotalTime>
  <Words>391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inter-regular</vt:lpstr>
      <vt:lpstr>Tenorite</vt:lpstr>
      <vt:lpstr>Times New Roman</vt:lpstr>
      <vt:lpstr>Office Theme</vt:lpstr>
      <vt:lpstr>Custom BootCamp Week-1</vt:lpstr>
      <vt:lpstr>Data Fundamentals</vt:lpstr>
      <vt:lpstr>PowerPoint Presentation</vt:lpstr>
      <vt:lpstr>PowerPoint Presentation</vt:lpstr>
      <vt:lpstr>PowerPoint Presentation</vt:lpstr>
      <vt:lpstr>PowerPoint Presentation</vt:lpstr>
      <vt:lpstr>Dimensional Modelling</vt:lpstr>
      <vt:lpstr>Understanding Big Data Theory</vt:lpstr>
      <vt:lpstr>Hadoop: Distributed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BootCamp</dc:title>
  <dc:creator>Jindal, Shivam SBOBNG-PTIY/FBA</dc:creator>
  <cp:lastModifiedBy>Jindal, Shivam SBOBNG-PTIY/FBA</cp:lastModifiedBy>
  <cp:revision>14</cp:revision>
  <dcterms:created xsi:type="dcterms:W3CDTF">2023-08-31T03:21:07Z</dcterms:created>
  <dcterms:modified xsi:type="dcterms:W3CDTF">2023-09-01T15:32:21Z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