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2000505000000020004" pitchFamily="2" charset="0"/>
      <p:regular r:id="rId20"/>
      <p:bold r:id="rId21"/>
      <p:italic r:id="rId22"/>
      <p:boldItalic r:id="rId23"/>
    </p:embeddedFont>
    <p:embeddedFont>
      <p:font typeface="Nunito"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b930a08a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b930a08a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a46ed3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a46ed3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0a46ed3be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0a46ed3be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b930a08a8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b930a08a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b930a08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b930a08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b930a08a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b930a08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b930a08a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b930a08a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b930a08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b930a08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b930a08a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b930a08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b930a08a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b930a08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9b930a08a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9b930a08a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b930a08a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b930a08a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0" y="744575"/>
            <a:ext cx="8520600" cy="14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 Student Registration System</a:t>
            </a:r>
            <a:endParaRPr/>
          </a:p>
        </p:txBody>
      </p:sp>
      <p:sp>
        <p:nvSpPr>
          <p:cNvPr id="135" name="Google Shape;135;p13"/>
          <p:cNvSpPr txBox="1">
            <a:spLocks noGrp="1"/>
          </p:cNvSpPr>
          <p:nvPr>
            <p:ph type="subTitle" idx="1"/>
          </p:nvPr>
        </p:nvSpPr>
        <p:spPr>
          <a:xfrm>
            <a:off x="169100" y="3664650"/>
            <a:ext cx="4152300" cy="10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MT20130 : Joshi Shivam   </a:t>
            </a:r>
            <a:endParaRPr sz="2000"/>
          </a:p>
          <a:p>
            <a:pPr marL="0" lvl="0" indent="0" algn="l" rtl="0">
              <a:spcBef>
                <a:spcPts val="0"/>
              </a:spcBef>
              <a:spcAft>
                <a:spcPts val="0"/>
              </a:spcAft>
              <a:buNone/>
            </a:pPr>
            <a:r>
              <a:rPr lang="en" sz="2000"/>
              <a:t>MT20114 : Patel Divyang</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solidFill>
                  <a:srgbClr val="FFFFFF"/>
                </a:solidFill>
                <a:latin typeface="Roboto"/>
                <a:ea typeface="Roboto"/>
                <a:cs typeface="Roboto"/>
                <a:sym typeface="Roboto"/>
              </a:rPr>
              <a:t>The code flow :</a:t>
            </a:r>
            <a:endParaRPr sz="4600" b="1">
              <a:solidFill>
                <a:srgbClr val="FFFFFF"/>
              </a:solidFill>
            </a:endParaRPr>
          </a:p>
        </p:txBody>
      </p:sp>
      <p:sp>
        <p:nvSpPr>
          <p:cNvPr id="189" name="Google Shape;189;p22"/>
          <p:cNvSpPr txBox="1">
            <a:spLocks noGrp="1"/>
          </p:cNvSpPr>
          <p:nvPr>
            <p:ph type="body" idx="1"/>
          </p:nvPr>
        </p:nvSpPr>
        <p:spPr>
          <a:xfrm>
            <a:off x="811375" y="1387225"/>
            <a:ext cx="7964100" cy="314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When user enter into system initially he has three options Log_in , Sign_UP , Exit.</a:t>
            </a:r>
            <a:endParaRPr sz="1800"/>
          </a:p>
          <a:p>
            <a:pPr marL="457200" lvl="0" indent="-342900" algn="l" rtl="0">
              <a:spcBef>
                <a:spcPts val="0"/>
              </a:spcBef>
              <a:spcAft>
                <a:spcPts val="0"/>
              </a:spcAft>
              <a:buSzPts val="1800"/>
              <a:buChar char="●"/>
            </a:pPr>
            <a:r>
              <a:rPr lang="en" sz="1800"/>
              <a:t>The user must have an account to log_in. He can create it using Sign_Up.</a:t>
            </a:r>
            <a:endParaRPr sz="1800"/>
          </a:p>
          <a:p>
            <a:pPr marL="457200" lvl="0" indent="-342900" algn="l" rtl="0">
              <a:spcBef>
                <a:spcPts val="0"/>
              </a:spcBef>
              <a:spcAft>
                <a:spcPts val="0"/>
              </a:spcAft>
              <a:buSzPts val="1800"/>
              <a:buChar char="●"/>
            </a:pPr>
            <a:r>
              <a:rPr lang="en" sz="1800"/>
              <a:t>In the sign_up procedure the user have to enter roll_no, name,semester , password.</a:t>
            </a:r>
            <a:endParaRPr sz="1800"/>
          </a:p>
          <a:p>
            <a:pPr marL="457200" lvl="0" indent="-342900" algn="l" rtl="0">
              <a:spcBef>
                <a:spcPts val="0"/>
              </a:spcBef>
              <a:spcAft>
                <a:spcPts val="0"/>
              </a:spcAft>
              <a:buSzPts val="1800"/>
              <a:buChar char="●"/>
            </a:pPr>
            <a:r>
              <a:rPr lang="en" sz="1800"/>
              <a:t>To log_in into system the user have to enter valid roll_no and password.</a:t>
            </a:r>
            <a:endParaRPr sz="1800"/>
          </a:p>
          <a:p>
            <a:pPr marL="457200" lvl="0" indent="-342900" algn="l" rtl="0">
              <a:spcBef>
                <a:spcPts val="0"/>
              </a:spcBef>
              <a:spcAft>
                <a:spcPts val="0"/>
              </a:spcAft>
              <a:buSzPts val="1800"/>
              <a:buChar char="●"/>
            </a:pPr>
            <a:r>
              <a:rPr lang="en" sz="1800"/>
              <a:t>When user successfully log_in into system the he can access all the options. </a:t>
            </a:r>
            <a:endParaRPr sz="1800"/>
          </a:p>
          <a:p>
            <a:pPr marL="457200" lvl="0" indent="-342900" algn="l" rtl="0">
              <a:spcBef>
                <a:spcPts val="0"/>
              </a:spcBef>
              <a:spcAft>
                <a:spcPts val="0"/>
              </a:spcAft>
              <a:buSzPts val="1800"/>
              <a:buChar char="●"/>
            </a:pPr>
            <a:r>
              <a:rPr lang="en" sz="1800"/>
              <a:t>To exit the system user will enter choice number 3.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body" idx="1"/>
          </p:nvPr>
        </p:nvSpPr>
        <p:spPr>
          <a:xfrm>
            <a:off x="1357050" y="989025"/>
            <a:ext cx="7475100" cy="35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After successful log_in user have seven choices :</a:t>
            </a:r>
            <a:endParaRPr sz="1600" b="1"/>
          </a:p>
          <a:p>
            <a:pPr marL="0" lvl="0" indent="0" algn="l" rtl="0">
              <a:spcBef>
                <a:spcPts val="1600"/>
              </a:spcBef>
              <a:spcAft>
                <a:spcPts val="0"/>
              </a:spcAft>
              <a:buNone/>
            </a:pPr>
            <a:r>
              <a:rPr lang="en" sz="1600"/>
              <a:t>Select_ courses</a:t>
            </a:r>
            <a:endParaRPr sz="1600"/>
          </a:p>
          <a:p>
            <a:pPr marL="0" lvl="0" indent="0" algn="l" rtl="0">
              <a:spcBef>
                <a:spcPts val="1600"/>
              </a:spcBef>
              <a:spcAft>
                <a:spcPts val="0"/>
              </a:spcAft>
              <a:buNone/>
            </a:pPr>
            <a:r>
              <a:rPr lang="en" sz="1600"/>
              <a:t>Drop_course</a:t>
            </a:r>
            <a:endParaRPr sz="1600"/>
          </a:p>
          <a:p>
            <a:pPr marL="0" lvl="0" indent="0" algn="l" rtl="0">
              <a:spcBef>
                <a:spcPts val="1600"/>
              </a:spcBef>
              <a:spcAft>
                <a:spcPts val="0"/>
              </a:spcAft>
              <a:buNone/>
            </a:pPr>
            <a:r>
              <a:rPr lang="en" sz="1600"/>
              <a:t>Display_dashboard</a:t>
            </a:r>
            <a:endParaRPr sz="1600"/>
          </a:p>
          <a:p>
            <a:pPr marL="0" lvl="0" indent="0" algn="l" rtl="0">
              <a:spcBef>
                <a:spcPts val="1600"/>
              </a:spcBef>
              <a:spcAft>
                <a:spcPts val="0"/>
              </a:spcAft>
              <a:buNone/>
            </a:pPr>
            <a:r>
              <a:rPr lang="en" sz="1600"/>
              <a:t>Show_transcript</a:t>
            </a:r>
            <a:endParaRPr sz="1600"/>
          </a:p>
          <a:p>
            <a:pPr marL="0" lvl="0" indent="0" algn="l" rtl="0">
              <a:spcBef>
                <a:spcPts val="1600"/>
              </a:spcBef>
              <a:spcAft>
                <a:spcPts val="0"/>
              </a:spcAft>
              <a:buNone/>
            </a:pPr>
            <a:r>
              <a:rPr lang="en" sz="1600"/>
              <a:t>Examination_eligiblity</a:t>
            </a:r>
            <a:endParaRPr sz="1600"/>
          </a:p>
          <a:p>
            <a:pPr marL="0" lvl="0" indent="0" algn="l" rtl="0">
              <a:spcBef>
                <a:spcPts val="1600"/>
              </a:spcBef>
              <a:spcAft>
                <a:spcPts val="0"/>
              </a:spcAft>
              <a:buNone/>
            </a:pPr>
            <a:r>
              <a:rPr lang="en" sz="1600"/>
              <a:t>Show_attendence</a:t>
            </a:r>
            <a:endParaRPr sz="1600"/>
          </a:p>
          <a:p>
            <a:pPr marL="0" lvl="0" indent="0" algn="l" rtl="0">
              <a:spcBef>
                <a:spcPts val="1600"/>
              </a:spcBef>
              <a:spcAft>
                <a:spcPts val="0"/>
              </a:spcAft>
              <a:buNone/>
            </a:pPr>
            <a:r>
              <a:rPr lang="en" sz="1600"/>
              <a:t>show_courses</a:t>
            </a:r>
            <a:endParaRPr sz="16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1717225" y="605550"/>
            <a:ext cx="5709546" cy="426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032600" y="598575"/>
            <a:ext cx="7301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50">
                <a:solidFill>
                  <a:srgbClr val="FFFFFF"/>
                </a:solidFill>
                <a:latin typeface="Roboto"/>
                <a:ea typeface="Roboto"/>
                <a:cs typeface="Roboto"/>
                <a:sym typeface="Roboto"/>
              </a:rPr>
              <a:t>Contribution of every member in the project :</a:t>
            </a:r>
            <a:endParaRPr sz="4500">
              <a:solidFill>
                <a:srgbClr val="FFFFFF"/>
              </a:solidFill>
            </a:endParaRPr>
          </a:p>
        </p:txBody>
      </p:sp>
      <p:sp>
        <p:nvSpPr>
          <p:cNvPr id="205" name="Google Shape;205;p25"/>
          <p:cNvSpPr txBox="1">
            <a:spLocks noGrp="1"/>
          </p:cNvSpPr>
          <p:nvPr>
            <p:ph type="body" idx="1"/>
          </p:nvPr>
        </p:nvSpPr>
        <p:spPr>
          <a:xfrm>
            <a:off x="855625" y="1519975"/>
            <a:ext cx="7669200" cy="301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We divided all the modules into half among ourselves and implemented them.</a:t>
            </a:r>
            <a:endParaRPr sz="1800"/>
          </a:p>
          <a:p>
            <a:pPr marL="457200" lvl="0" indent="-342900" algn="l" rtl="0">
              <a:spcBef>
                <a:spcPts val="0"/>
              </a:spcBef>
              <a:spcAft>
                <a:spcPts val="0"/>
              </a:spcAft>
              <a:buSzPts val="1800"/>
              <a:buChar char="●"/>
            </a:pPr>
            <a:r>
              <a:rPr lang="en" sz="1800"/>
              <a:t>We help each other when any error occurs in other person’s code. </a:t>
            </a:r>
            <a:endParaRPr sz="1800"/>
          </a:p>
          <a:p>
            <a:pPr marL="457200" lvl="0" indent="-342900" algn="l" rtl="0">
              <a:spcBef>
                <a:spcPts val="0"/>
              </a:spcBef>
              <a:spcAft>
                <a:spcPts val="0"/>
              </a:spcAft>
              <a:buSzPts val="1800"/>
              <a:buChar char="●"/>
            </a:pPr>
            <a:r>
              <a:rPr lang="en" sz="1800"/>
              <a:t>Modules created by shivam : log_in ,sign_up ,select_courses ,show_courses</a:t>
            </a:r>
            <a:endParaRPr sz="1800"/>
          </a:p>
          <a:p>
            <a:pPr marL="457200" lvl="0" indent="-342900" algn="l" rtl="0">
              <a:spcBef>
                <a:spcPts val="0"/>
              </a:spcBef>
              <a:spcAft>
                <a:spcPts val="0"/>
              </a:spcAft>
              <a:buSzPts val="1800"/>
              <a:buChar char="●"/>
            </a:pPr>
            <a:r>
              <a:rPr lang="en" sz="1800"/>
              <a:t>Modules created by divyang : drop_courses , display_dashboard , show_transscript , show_attendence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description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a:t>The student registration system handles on-time and late registration of all students for all courses. The courses may be regular, repeat or short term. It handles all registration changes up to the last date for adding/dropping courses. It interacts with the attendance and examination System.</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Cartesian decomposition (submitted):</a:t>
            </a:r>
            <a:endParaRPr sz="3500"/>
          </a:p>
        </p:txBody>
      </p:sp>
      <p:pic>
        <p:nvPicPr>
          <p:cNvPr id="147" name="Google Shape;147;p15"/>
          <p:cNvPicPr preferRelativeResize="0"/>
          <p:nvPr/>
        </p:nvPicPr>
        <p:blipFill>
          <a:blip r:embed="rId3">
            <a:alphaModFix/>
          </a:blip>
          <a:stretch>
            <a:fillRect/>
          </a:stretch>
        </p:blipFill>
        <p:spPr>
          <a:xfrm>
            <a:off x="663875" y="1048025"/>
            <a:ext cx="7441900" cy="389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Cartesian decomposition (Implemented):</a:t>
            </a:r>
            <a:endParaRPr sz="2900"/>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4" name="Google Shape;154;p16"/>
          <p:cNvPicPr preferRelativeResize="0"/>
          <p:nvPr/>
        </p:nvPicPr>
        <p:blipFill>
          <a:blip r:embed="rId3">
            <a:alphaModFix/>
          </a:blip>
          <a:stretch>
            <a:fillRect/>
          </a:stretch>
        </p:blipFill>
        <p:spPr>
          <a:xfrm>
            <a:off x="663875" y="1136500"/>
            <a:ext cx="7441900" cy="380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10825" y="84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Modular structure (submitted):</a:t>
            </a:r>
            <a:endParaRPr/>
          </a:p>
        </p:txBody>
      </p:sp>
      <p:pic>
        <p:nvPicPr>
          <p:cNvPr id="161" name="Google Shape;161;p17"/>
          <p:cNvPicPr preferRelativeResize="0"/>
          <p:nvPr/>
        </p:nvPicPr>
        <p:blipFill>
          <a:blip r:embed="rId3">
            <a:alphaModFix/>
          </a:blip>
          <a:stretch>
            <a:fillRect/>
          </a:stretch>
        </p:blipFill>
        <p:spPr>
          <a:xfrm>
            <a:off x="2050225" y="577250"/>
            <a:ext cx="4262300" cy="456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311700" y="156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Modular structure (Implemented):</a:t>
            </a:r>
            <a:endParaRPr/>
          </a:p>
        </p:txBody>
      </p:sp>
      <p:pic>
        <p:nvPicPr>
          <p:cNvPr id="167" name="Google Shape;167;p18"/>
          <p:cNvPicPr preferRelativeResize="0"/>
          <p:nvPr/>
        </p:nvPicPr>
        <p:blipFill>
          <a:blip r:embed="rId3">
            <a:alphaModFix/>
          </a:blip>
          <a:stretch>
            <a:fillRect/>
          </a:stretch>
        </p:blipFill>
        <p:spPr>
          <a:xfrm>
            <a:off x="1916375" y="634875"/>
            <a:ext cx="4396150" cy="450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body" idx="1"/>
          </p:nvPr>
        </p:nvSpPr>
        <p:spPr>
          <a:xfrm>
            <a:off x="1106350" y="1212450"/>
            <a:ext cx="7713300" cy="30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50">
                <a:solidFill>
                  <a:srgbClr val="FFFFFF"/>
                </a:solidFill>
                <a:latin typeface="Roboto"/>
                <a:ea typeface="Roboto"/>
                <a:cs typeface="Roboto"/>
                <a:sym typeface="Roboto"/>
              </a:rPr>
              <a:t>There is no difference between cartesian decomposition which was submitted earlier and the cartesian decomposition which we actually implemented .</a:t>
            </a:r>
            <a:endParaRPr sz="1850">
              <a:solidFill>
                <a:srgbClr val="FFFFFF"/>
              </a:solidFill>
              <a:latin typeface="Roboto"/>
              <a:ea typeface="Roboto"/>
              <a:cs typeface="Roboto"/>
              <a:sym typeface="Roboto"/>
            </a:endParaRPr>
          </a:p>
          <a:p>
            <a:pPr marL="0" lvl="0" indent="0" algn="l" rtl="0">
              <a:spcBef>
                <a:spcPts val="1600"/>
              </a:spcBef>
              <a:spcAft>
                <a:spcPts val="0"/>
              </a:spcAft>
              <a:buNone/>
            </a:pPr>
            <a:endParaRPr sz="1850">
              <a:solidFill>
                <a:srgbClr val="FFFFFF"/>
              </a:solidFill>
              <a:latin typeface="Roboto"/>
              <a:ea typeface="Roboto"/>
              <a:cs typeface="Roboto"/>
              <a:sym typeface="Roboto"/>
            </a:endParaRPr>
          </a:p>
          <a:p>
            <a:pPr marL="0" lvl="0" indent="0" algn="l" rtl="0">
              <a:spcBef>
                <a:spcPts val="1600"/>
              </a:spcBef>
              <a:spcAft>
                <a:spcPts val="0"/>
              </a:spcAft>
              <a:buNone/>
            </a:pPr>
            <a:r>
              <a:rPr lang="en" sz="1950">
                <a:solidFill>
                  <a:srgbClr val="FFFFFF"/>
                </a:solidFill>
                <a:latin typeface="Roboto"/>
                <a:ea typeface="Roboto"/>
                <a:cs typeface="Roboto"/>
                <a:sym typeface="Roboto"/>
              </a:rPr>
              <a:t>There is no difference between modular structure which was submitted earlier and the modular structure which we actually implemented. </a:t>
            </a:r>
            <a:endParaRPr sz="2750">
              <a:solidFill>
                <a:srgbClr val="FFFFFF"/>
              </a:solidFill>
              <a:latin typeface="Roboto"/>
              <a:ea typeface="Roboto"/>
              <a:cs typeface="Roboto"/>
              <a:sym typeface="Roboto"/>
            </a:endParaRPr>
          </a:p>
          <a:p>
            <a:pPr marL="0" lvl="0" indent="0" algn="l" rtl="0">
              <a:spcBef>
                <a:spcPts val="1600"/>
              </a:spcBef>
              <a:spcAft>
                <a:spcPts val="1600"/>
              </a:spcAft>
              <a:buNone/>
            </a:pPr>
            <a:endParaRPr sz="1850">
              <a:solidFill>
                <a:srgbClr val="3C40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09575" y="598575"/>
            <a:ext cx="7124700" cy="553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250" u="sng">
                <a:solidFill>
                  <a:srgbClr val="FFFFFF"/>
                </a:solidFill>
                <a:latin typeface="Roboto"/>
                <a:ea typeface="Roboto"/>
                <a:cs typeface="Roboto"/>
                <a:sym typeface="Roboto"/>
              </a:rPr>
              <a:t>The list of features that we are able to implement :</a:t>
            </a:r>
            <a:endParaRPr sz="4000" u="sng">
              <a:solidFill>
                <a:srgbClr val="FFFFFF"/>
              </a:solidFill>
            </a:endParaRPr>
          </a:p>
        </p:txBody>
      </p:sp>
      <p:sp>
        <p:nvSpPr>
          <p:cNvPr id="178" name="Google Shape;178;p20"/>
          <p:cNvSpPr txBox="1"/>
          <p:nvPr/>
        </p:nvSpPr>
        <p:spPr>
          <a:xfrm>
            <a:off x="427925" y="1284000"/>
            <a:ext cx="8288700" cy="3539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20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Sign up: If the student does not have an account then he can create an  account using sign up option . It asks for the student information like semester , Roll no , Password.</a:t>
            </a:r>
            <a:endParaRPr sz="1700">
              <a:solidFill>
                <a:srgbClr val="FFFFFF"/>
              </a:solidFill>
              <a:latin typeface="Nunito"/>
              <a:ea typeface="Nunito"/>
              <a:cs typeface="Nunito"/>
              <a:sym typeface="Nunito"/>
            </a:endParaRPr>
          </a:p>
          <a:p>
            <a:pPr marL="457200" lvl="0" indent="-336550" algn="l" rtl="0">
              <a:lnSpc>
                <a:spcPct val="115000"/>
              </a:lnSpc>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Login: If the student has already an account then he can directly visit the dashboard by entering Roll no and password.</a:t>
            </a:r>
            <a:endParaRPr sz="1700">
              <a:solidFill>
                <a:srgbClr val="FFFFFF"/>
              </a:solidFill>
              <a:latin typeface="Nunito"/>
              <a:ea typeface="Nunito"/>
              <a:cs typeface="Nunito"/>
              <a:sym typeface="Nunito"/>
            </a:endParaRPr>
          </a:p>
          <a:p>
            <a:pPr marL="457200" lvl="0" indent="-336550" algn="l" rtl="0">
              <a:lnSpc>
                <a:spcPct val="115000"/>
              </a:lnSpc>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Dashboard  : Display the User information and provide him various option mentioned  as below</a:t>
            </a:r>
            <a:endParaRPr sz="1700">
              <a:solidFill>
                <a:srgbClr val="FFFFFF"/>
              </a:solidFill>
              <a:latin typeface="Nunito"/>
              <a:ea typeface="Nunito"/>
              <a:cs typeface="Nunito"/>
              <a:sym typeface="Nunito"/>
            </a:endParaRPr>
          </a:p>
          <a:p>
            <a:pPr marL="457200" lvl="0" indent="-336550" algn="l" rtl="0">
              <a:lnSpc>
                <a:spcPct val="115000"/>
              </a:lnSpc>
              <a:spcBef>
                <a:spcPts val="0"/>
              </a:spcBef>
              <a:spcAft>
                <a:spcPts val="0"/>
              </a:spcAft>
              <a:buClr>
                <a:srgbClr val="FFFFFF"/>
              </a:buClr>
              <a:buSzPts val="1700"/>
              <a:buFont typeface="Nunito"/>
              <a:buChar char="●"/>
            </a:pPr>
            <a:r>
              <a:rPr lang="en" sz="1700">
                <a:solidFill>
                  <a:srgbClr val="FFFFFF"/>
                </a:solidFill>
                <a:latin typeface="Nunito"/>
                <a:ea typeface="Nunito"/>
                <a:cs typeface="Nunito"/>
                <a:sym typeface="Nunito"/>
              </a:rPr>
              <a:t>Select-Courses :Display all the available courses of a particular semester for all the students. Student can select the course of his choice by entering the course id.A student can select maximum courses of 12 credits. courses.A student can select courses during the given deadline.</a:t>
            </a:r>
            <a:endParaRPr sz="1700">
              <a:solidFill>
                <a:srgbClr val="FFFFF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body" idx="1"/>
          </p:nvPr>
        </p:nvSpPr>
        <p:spPr>
          <a:xfrm>
            <a:off x="1121075" y="885775"/>
            <a:ext cx="6966300" cy="40263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FFFFFF"/>
              </a:buClr>
              <a:buSzPts val="1800"/>
              <a:buChar char="●"/>
            </a:pPr>
            <a:r>
              <a:rPr lang="en" sz="1800">
                <a:solidFill>
                  <a:srgbClr val="FFFFFF"/>
                </a:solidFill>
              </a:rPr>
              <a:t>Drop-Courses: Provide facilities for students to drop the selected courses before deadline.</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View Courses :Display record of selected courses of current semester.</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View Transcript: Display record of all selected courses(regular/Drop/Short) till now along with Grades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Examination: Display the subject for which student is eligible according to attendance criteria.</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View-Attendance: Displays the Attendance of a Student in current courses.</a:t>
            </a:r>
            <a:endParaRPr sz="2500">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On-screen Show (16:9)</PresentationFormat>
  <Paragraphs>42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Montserrat</vt:lpstr>
      <vt:lpstr>Lato</vt:lpstr>
      <vt:lpstr>Nunito</vt:lpstr>
      <vt:lpstr>Arial</vt:lpstr>
      <vt:lpstr>Roboto</vt:lpstr>
      <vt:lpstr>Focus</vt:lpstr>
      <vt:lpstr>Topic : Student Registration System</vt:lpstr>
      <vt:lpstr>Project description :</vt:lpstr>
      <vt:lpstr>Cartesian decomposition (submitted):</vt:lpstr>
      <vt:lpstr>Cartesian decomposition (Implemented):</vt:lpstr>
      <vt:lpstr>Modular structure (submitted):</vt:lpstr>
      <vt:lpstr>Modular structure (Implemented):</vt:lpstr>
      <vt:lpstr>PowerPoint Presentation</vt:lpstr>
      <vt:lpstr>The list of features that we are able to implement :</vt:lpstr>
      <vt:lpstr>PowerPoint Presentation</vt:lpstr>
      <vt:lpstr>The code flow :</vt:lpstr>
      <vt:lpstr>PowerPoint Presentation</vt:lpstr>
      <vt:lpstr>PowerPoint Presentation</vt:lpstr>
      <vt:lpstr>Contribution of every member in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Student Registration System</dc:title>
  <cp:lastModifiedBy>shivam joshi</cp:lastModifiedBy>
  <cp:revision>1</cp:revision>
  <dcterms:modified xsi:type="dcterms:W3CDTF">2020-10-10T16:30:36Z</dcterms:modified>
</cp:coreProperties>
</file>