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62" r:id="rId4"/>
    <p:sldId id="296" r:id="rId5"/>
    <p:sldId id="284" r:id="rId6"/>
    <p:sldId id="257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B181-4DB3-478A-AFFE-FB2A85FCB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820A3-5FA0-45B8-A742-6AE8966C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9573-F16C-4F44-BA15-AEA8B459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727E-D31B-4598-9FB5-E9540313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0018-869B-43B3-9E0A-1F9CC3F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9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FCF-2F1B-40C4-9E8D-D2383F03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5520-7008-4ED9-B3D3-6BB13AD7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B3E8-A05B-43E1-B103-245D3AEF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7DED-D7EC-4894-B50F-0E46D50F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EAF0-38A3-47A9-ACBA-CD165476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1BCA2-D982-483D-A622-A11509AE9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CDE2F-7E38-4BFC-B077-86311AFFF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F348-4A06-4F5D-BE1C-9B2DFB5C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C1BE-3364-451F-BA37-B241644E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25BA-6A8E-4260-98F9-77570DFB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3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C504-A5AC-42FB-8FFA-055146D5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CA07-1FB6-41EC-8B86-9A9B2D67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A1F6-5C0B-40C4-B5CE-B1027DE4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FDFF-BF4B-402B-A262-ED85C617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8560-81CF-49A5-AB95-045C52A6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5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6811-AFD2-4874-B756-1054E1AE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5D7F7-C3B6-49C0-B869-D023ED19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1042-8C17-4DB0-9C55-45CCF1A6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53CA-EB53-4891-BD2E-E2461E08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1308-FF08-47E2-88D8-595A2C0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50B2-FA89-4A03-B5F6-F03A0306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FF01-0AC0-4764-BD45-6F6607CDB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92A97-623B-49E1-A723-F7757850D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4340-36A8-463D-9D1D-1FECFEDE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E6AA-6115-42EC-89F2-75D187D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FFD7-24AB-43FF-A660-67EF9EDB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B2EA-97BB-4E4E-8450-83C479DD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33A91-962C-4A1E-9622-ADB8B2DF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35C09-4752-40E0-9F00-7A2E98DD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57878-B710-417A-8485-A8156C48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57151-4016-4876-87E8-50ED86D6F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8CE99-C6E3-4785-818B-80D8A57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51C41-9432-4DE2-BA8F-7F56A873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FBABB-51F8-4321-A295-AC551CC5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0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D61A-6679-4172-9D4E-2836D3C3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F630E-EBDC-4F3E-8BFD-B861F52F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662AE-D5F6-445A-86B0-58CD3A9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B3744-98EF-47A6-8C92-E4B4CB5D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664BC-AC50-454C-AFB0-2EB3042B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27153-D3E4-4BB8-AA92-0B2D8932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863B-6913-49C6-AD5D-B68F7821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4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96F9-F8D1-4F34-8E92-6242163A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BBBD-F840-430D-9E34-E4535765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5FAFD-8897-4CA5-B33A-7E79E4FB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BB13-F9B5-48F1-9C4F-B105A199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4ECD-D81E-4AF8-9F85-45ACAD24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EABB-B3F5-4E0A-A74A-5896D1A5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6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D5C3-9426-46CF-A2A6-EAD727A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7FF98-9FFA-4B56-B44C-5AF2BA3DB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037CD-0699-48DC-8160-A0226E14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8330-98C1-4978-BDAE-F0F7C94C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D382-306F-446E-8BA9-46FB1BA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E41B-A166-4BAB-8F1C-E8FBDC0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32C61-C3CB-46BD-AE6D-B7821535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84A7-92C9-4524-99D2-EE42C634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6DE3-E17E-4CC0-AE34-EB7D673D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07EE-C8CF-4F94-B3B6-87DDB4E2FD0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7F0D-E926-4BEA-9AA5-4C7CE7C12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7083-DD2F-43E6-8579-DF883A64A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7EAD-8417-4FD6-B8F0-238007911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joshi22/Homework_Assignment_Of_SP/blob/master/Lab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0887C-90B7-4516-96D4-38164C48D5A5}"/>
              </a:ext>
            </a:extLst>
          </p:cNvPr>
          <p:cNvSpPr txBox="1"/>
          <p:nvPr/>
        </p:nvSpPr>
        <p:spPr>
          <a:xfrm>
            <a:off x="3347498" y="1868556"/>
            <a:ext cx="4309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Question-1</a:t>
            </a:r>
          </a:p>
          <a:p>
            <a:r>
              <a:rPr lang="en-IN" sz="3200" dirty="0"/>
              <a:t>	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48318-BA69-4E00-87F8-66A322D59409}"/>
              </a:ext>
            </a:extLst>
          </p:cNvPr>
          <p:cNvSpPr txBox="1"/>
          <p:nvPr/>
        </p:nvSpPr>
        <p:spPr>
          <a:xfrm>
            <a:off x="1351721" y="5891917"/>
            <a:ext cx="883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Refer this for code</a:t>
            </a:r>
          </a:p>
          <a:p>
            <a:r>
              <a:rPr lang="en-IN" dirty="0">
                <a:hlinkClick r:id="rId2"/>
              </a:rPr>
              <a:t>https://github.com/shivamjoshi22/Homework_Assignment_Of_SP/blob/master/Lab3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9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087C8-6CED-45F9-B21F-5C053E98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0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0887C-90B7-4516-96D4-38164C48D5A5}"/>
              </a:ext>
            </a:extLst>
          </p:cNvPr>
          <p:cNvSpPr txBox="1"/>
          <p:nvPr/>
        </p:nvSpPr>
        <p:spPr>
          <a:xfrm>
            <a:off x="3347498" y="1868556"/>
            <a:ext cx="4309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Question-2</a:t>
            </a:r>
          </a:p>
        </p:txBody>
      </p:sp>
    </p:spTree>
    <p:extLst>
      <p:ext uri="{BB962C8B-B14F-4D97-AF65-F5344CB8AC3E}">
        <p14:creationId xmlns:p14="http://schemas.microsoft.com/office/powerpoint/2010/main" val="362699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A1DB96-455E-4D76-BE04-8120A384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3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0887C-90B7-4516-96D4-38164C48D5A5}"/>
              </a:ext>
            </a:extLst>
          </p:cNvPr>
          <p:cNvSpPr txBox="1"/>
          <p:nvPr/>
        </p:nvSpPr>
        <p:spPr>
          <a:xfrm>
            <a:off x="3347498" y="1868556"/>
            <a:ext cx="4309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Question-3</a:t>
            </a:r>
          </a:p>
          <a:p>
            <a:r>
              <a:rPr lang="en-IN" sz="3200" dirty="0"/>
              <a:t>	     </a:t>
            </a:r>
          </a:p>
        </p:txBody>
      </p:sp>
    </p:spTree>
    <p:extLst>
      <p:ext uri="{BB962C8B-B14F-4D97-AF65-F5344CB8AC3E}">
        <p14:creationId xmlns:p14="http://schemas.microsoft.com/office/powerpoint/2010/main" val="211156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FC36F-5F34-4F61-AED1-7975083E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0887C-90B7-4516-96D4-38164C48D5A5}"/>
              </a:ext>
            </a:extLst>
          </p:cNvPr>
          <p:cNvSpPr txBox="1"/>
          <p:nvPr/>
        </p:nvSpPr>
        <p:spPr>
          <a:xfrm>
            <a:off x="3347498" y="1868556"/>
            <a:ext cx="4309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Question-4</a:t>
            </a:r>
          </a:p>
          <a:p>
            <a:r>
              <a:rPr lang="en-IN" sz="3200" dirty="0"/>
              <a:t>	     </a:t>
            </a:r>
          </a:p>
        </p:txBody>
      </p:sp>
    </p:spTree>
    <p:extLst>
      <p:ext uri="{BB962C8B-B14F-4D97-AF65-F5344CB8AC3E}">
        <p14:creationId xmlns:p14="http://schemas.microsoft.com/office/powerpoint/2010/main" val="228700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974F0-9051-4F65-AA6F-2D757C89AD3F}"/>
              </a:ext>
            </a:extLst>
          </p:cNvPr>
          <p:cNvSpPr txBox="1"/>
          <p:nvPr/>
        </p:nvSpPr>
        <p:spPr>
          <a:xfrm>
            <a:off x="2751151" y="1558456"/>
            <a:ext cx="2059388" cy="161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joshi</dc:creator>
  <cp:lastModifiedBy>shivam joshi</cp:lastModifiedBy>
  <cp:revision>14</cp:revision>
  <dcterms:created xsi:type="dcterms:W3CDTF">2020-08-10T08:23:03Z</dcterms:created>
  <dcterms:modified xsi:type="dcterms:W3CDTF">2020-08-13T16:56:40Z</dcterms:modified>
</cp:coreProperties>
</file>