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3" r:id="rId5"/>
    <p:sldId id="258" r:id="rId6"/>
    <p:sldId id="259" r:id="rId7"/>
    <p:sldId id="272" r:id="rId8"/>
    <p:sldId id="260" r:id="rId9"/>
    <p:sldId id="261" r:id="rId10"/>
    <p:sldId id="262" r:id="rId11"/>
    <p:sldId id="264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8F23C3-388D-4C6F-94F6-E20C663A02C5}">
          <p14:sldIdLst>
            <p14:sldId id="256"/>
            <p14:sldId id="257"/>
            <p14:sldId id="273"/>
            <p14:sldId id="258"/>
            <p14:sldId id="259"/>
            <p14:sldId id="272"/>
            <p14:sldId id="260"/>
            <p14:sldId id="261"/>
            <p14:sldId id="262"/>
            <p14:sldId id="264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6374A-E98F-4815-985B-225FB763F7D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9F3DDFAE-3309-4B54-87B3-36577049AEE0}">
      <dgm:prSet phldrT="[Text]"/>
      <dgm:spPr/>
      <dgm:t>
        <a:bodyPr/>
        <a:lstStyle/>
        <a:p>
          <a:r>
            <a:rPr lang="en-IN" dirty="0"/>
            <a:t>TVES</a:t>
          </a:r>
        </a:p>
      </dgm:t>
    </dgm:pt>
    <dgm:pt modelId="{DDB4E9C6-7DC2-42F3-B399-73E71BCC802B}" cxnId="{60D4F796-D409-4025-AEFD-E4791063B94D}" type="parTrans">
      <dgm:prSet/>
      <dgm:spPr/>
      <dgm:t>
        <a:bodyPr/>
        <a:lstStyle/>
        <a:p>
          <a:endParaRPr lang="en-IN"/>
        </a:p>
      </dgm:t>
    </dgm:pt>
    <dgm:pt modelId="{BB3958BE-A29E-439A-B410-878BDE9B8B5D}" cxnId="{60D4F796-D409-4025-AEFD-E4791063B94D}" type="sibTrans">
      <dgm:prSet/>
      <dgm:spPr/>
      <dgm:t>
        <a:bodyPr/>
        <a:lstStyle/>
        <a:p>
          <a:endParaRPr lang="en-IN"/>
        </a:p>
      </dgm:t>
    </dgm:pt>
    <dgm:pt modelId="{45BEBAA1-28C4-45BA-AE56-55D324823C43}">
      <dgm:prSet phldrT="[Text]"/>
      <dgm:spPr/>
      <dgm:t>
        <a:bodyPr/>
        <a:lstStyle/>
        <a:p>
          <a:r>
            <a:rPr lang="en-IN" dirty="0"/>
            <a:t>Front End</a:t>
          </a:r>
        </a:p>
      </dgm:t>
    </dgm:pt>
    <dgm:pt modelId="{A7A38201-5077-4EF8-9F83-5929B5DF42DB}" cxnId="{183F445E-7348-405D-9842-0C37BD6DA601}" type="parTrans">
      <dgm:prSet/>
      <dgm:spPr/>
      <dgm:t>
        <a:bodyPr/>
        <a:lstStyle/>
        <a:p>
          <a:endParaRPr lang="en-IN"/>
        </a:p>
      </dgm:t>
    </dgm:pt>
    <dgm:pt modelId="{1F5DE534-72C2-4AEF-BB1E-B4745D6F7348}" cxnId="{183F445E-7348-405D-9842-0C37BD6DA601}" type="sibTrans">
      <dgm:prSet/>
      <dgm:spPr/>
      <dgm:t>
        <a:bodyPr/>
        <a:lstStyle/>
        <a:p>
          <a:endParaRPr lang="en-IN"/>
        </a:p>
      </dgm:t>
    </dgm:pt>
    <dgm:pt modelId="{C8FBC502-1439-4731-9D6B-C09922142D4F}">
      <dgm:prSet phldrT="[Text]"/>
      <dgm:spPr/>
      <dgm:t>
        <a:bodyPr/>
        <a:lstStyle/>
        <a:p>
          <a:r>
            <a:rPr lang="en-IN" dirty="0" err="1"/>
            <a:t>css</a:t>
          </a:r>
          <a:endParaRPr lang="en-IN" dirty="0"/>
        </a:p>
      </dgm:t>
    </dgm:pt>
    <dgm:pt modelId="{D9607757-90C9-4709-BA33-B2BE279FF43F}" cxnId="{C87C7021-B16C-4996-893C-F2E47318AE54}" type="parTrans">
      <dgm:prSet/>
      <dgm:spPr/>
      <dgm:t>
        <a:bodyPr/>
        <a:lstStyle/>
        <a:p>
          <a:endParaRPr lang="en-IN"/>
        </a:p>
      </dgm:t>
    </dgm:pt>
    <dgm:pt modelId="{873DDC5F-980D-478F-B108-1C9B20E278C4}" cxnId="{C87C7021-B16C-4996-893C-F2E47318AE54}" type="sibTrans">
      <dgm:prSet/>
      <dgm:spPr/>
      <dgm:t>
        <a:bodyPr/>
        <a:lstStyle/>
        <a:p>
          <a:endParaRPr lang="en-IN"/>
        </a:p>
      </dgm:t>
    </dgm:pt>
    <dgm:pt modelId="{8F4A9FCB-1C2F-4A77-BBFE-5F9EF306BDC2}">
      <dgm:prSet phldrT="[Text]"/>
      <dgm:spPr/>
      <dgm:t>
        <a:bodyPr/>
        <a:lstStyle/>
        <a:p>
          <a:r>
            <a:rPr lang="en-IN" dirty="0"/>
            <a:t>HTML</a:t>
          </a:r>
        </a:p>
      </dgm:t>
    </dgm:pt>
    <dgm:pt modelId="{2ED168B7-2DD0-4E54-A8B3-ED6B8EBC4E87}" cxnId="{2561DCA3-AE76-4658-BC9D-0AED1BAE1033}" type="parTrans">
      <dgm:prSet/>
      <dgm:spPr/>
      <dgm:t>
        <a:bodyPr/>
        <a:lstStyle/>
        <a:p>
          <a:endParaRPr lang="en-IN"/>
        </a:p>
      </dgm:t>
    </dgm:pt>
    <dgm:pt modelId="{0518C785-405C-4F90-AC36-E2A2D05B2899}" cxnId="{2561DCA3-AE76-4658-BC9D-0AED1BAE1033}" type="sibTrans">
      <dgm:prSet/>
      <dgm:spPr/>
      <dgm:t>
        <a:bodyPr/>
        <a:lstStyle/>
        <a:p>
          <a:endParaRPr lang="en-IN"/>
        </a:p>
      </dgm:t>
    </dgm:pt>
    <dgm:pt modelId="{4D09C088-837A-4F3F-8A84-53A48AF13FC5}">
      <dgm:prSet phldrT="[Text]"/>
      <dgm:spPr/>
      <dgm:t>
        <a:bodyPr/>
        <a:lstStyle/>
        <a:p>
          <a:r>
            <a:rPr lang="en-IN" dirty="0"/>
            <a:t>Back End</a:t>
          </a:r>
        </a:p>
      </dgm:t>
    </dgm:pt>
    <dgm:pt modelId="{0CF7AE4A-B3F1-4D8F-8225-F1E386D559BF}" cxnId="{00AA3A90-B96B-49AC-AC4D-D953F98142EE}" type="parTrans">
      <dgm:prSet/>
      <dgm:spPr/>
      <dgm:t>
        <a:bodyPr/>
        <a:lstStyle/>
        <a:p>
          <a:endParaRPr lang="en-IN"/>
        </a:p>
      </dgm:t>
    </dgm:pt>
    <dgm:pt modelId="{6869DD0C-D7D6-45C1-AFA5-84DCB0E2882C}" cxnId="{00AA3A90-B96B-49AC-AC4D-D953F98142EE}" type="sibTrans">
      <dgm:prSet/>
      <dgm:spPr/>
      <dgm:t>
        <a:bodyPr/>
        <a:lstStyle/>
        <a:p>
          <a:endParaRPr lang="en-IN"/>
        </a:p>
      </dgm:t>
    </dgm:pt>
    <dgm:pt modelId="{3E63975C-A204-4BD4-B729-CC5F865D588E}">
      <dgm:prSet phldrT="[Text]"/>
      <dgm:spPr/>
      <dgm:t>
        <a:bodyPr/>
        <a:lstStyle/>
        <a:p>
          <a:r>
            <a:rPr lang="en-IN"/>
            <a:t>Oracle 9</a:t>
          </a:r>
          <a:endParaRPr lang="en-IN" dirty="0"/>
        </a:p>
      </dgm:t>
    </dgm:pt>
    <dgm:pt modelId="{975557E3-CFD2-4DD6-B6A7-8F5AB127260D}" cxnId="{F76AEA50-89AC-4CB4-8A5D-263EE5719898}" type="parTrans">
      <dgm:prSet/>
      <dgm:spPr/>
      <dgm:t>
        <a:bodyPr/>
        <a:lstStyle/>
        <a:p>
          <a:endParaRPr lang="en-IN"/>
        </a:p>
      </dgm:t>
    </dgm:pt>
    <dgm:pt modelId="{FA5548A1-2D8F-4B84-A474-82CBDB9880C4}" cxnId="{F76AEA50-89AC-4CB4-8A5D-263EE5719898}" type="sibTrans">
      <dgm:prSet/>
      <dgm:spPr/>
      <dgm:t>
        <a:bodyPr/>
        <a:lstStyle/>
        <a:p>
          <a:endParaRPr lang="en-IN"/>
        </a:p>
      </dgm:t>
    </dgm:pt>
    <dgm:pt modelId="{DB223008-136A-4713-A055-513378A9B4D9}">
      <dgm:prSet/>
      <dgm:spPr/>
      <dgm:t>
        <a:bodyPr/>
        <a:lstStyle/>
        <a:p>
          <a:r>
            <a:rPr lang="en-IN" dirty="0"/>
            <a:t>Server Site</a:t>
          </a:r>
        </a:p>
      </dgm:t>
    </dgm:pt>
    <dgm:pt modelId="{B5DC5C67-BADD-434E-B989-D56BD3AB042F}" cxnId="{6B7B7F54-0EB6-4653-B04C-B4B111714897}" type="parTrans">
      <dgm:prSet/>
      <dgm:spPr/>
      <dgm:t>
        <a:bodyPr/>
        <a:lstStyle/>
        <a:p>
          <a:endParaRPr lang="en-IN"/>
        </a:p>
      </dgm:t>
    </dgm:pt>
    <dgm:pt modelId="{FB9F36A7-50B0-44FE-8928-895705688765}" cxnId="{6B7B7F54-0EB6-4653-B04C-B4B111714897}" type="sibTrans">
      <dgm:prSet/>
      <dgm:spPr/>
      <dgm:t>
        <a:bodyPr/>
        <a:lstStyle/>
        <a:p>
          <a:endParaRPr lang="en-IN"/>
        </a:p>
      </dgm:t>
    </dgm:pt>
    <dgm:pt modelId="{3B0C745F-04BD-40E9-B346-047FA9E8EAEB}">
      <dgm:prSet/>
      <dgm:spPr/>
      <dgm:t>
        <a:bodyPr/>
        <a:lstStyle/>
        <a:p>
          <a:r>
            <a:rPr lang="en-IN" dirty="0"/>
            <a:t>JS</a:t>
          </a:r>
        </a:p>
      </dgm:t>
    </dgm:pt>
    <dgm:pt modelId="{4BE7A8EC-3A78-429F-B4B4-1A6199314E5C}" cxnId="{740C8D67-3245-4150-A504-383D46B73AEC}" type="parTrans">
      <dgm:prSet/>
      <dgm:spPr/>
      <dgm:t>
        <a:bodyPr/>
        <a:lstStyle/>
        <a:p>
          <a:endParaRPr lang="en-IN"/>
        </a:p>
      </dgm:t>
    </dgm:pt>
    <dgm:pt modelId="{17A60DEA-DEDC-4430-9C79-04BBB2287C7B}" cxnId="{740C8D67-3245-4150-A504-383D46B73AEC}" type="sibTrans">
      <dgm:prSet/>
      <dgm:spPr/>
      <dgm:t>
        <a:bodyPr/>
        <a:lstStyle/>
        <a:p>
          <a:endParaRPr lang="en-IN"/>
        </a:p>
      </dgm:t>
    </dgm:pt>
    <dgm:pt modelId="{9941E197-9B30-4124-8CC0-3F68D670A4A6}">
      <dgm:prSet/>
      <dgm:spPr/>
      <dgm:t>
        <a:bodyPr/>
        <a:lstStyle/>
        <a:p>
          <a:r>
            <a:rPr lang="en-IN" dirty="0"/>
            <a:t>Servlet and JSP</a:t>
          </a:r>
        </a:p>
      </dgm:t>
    </dgm:pt>
    <dgm:pt modelId="{E45EE6E2-1C8F-46D2-9E26-4546C7934666}" cxnId="{764AD2FD-CB69-416C-8F45-FEAB47770B63}" type="parTrans">
      <dgm:prSet/>
      <dgm:spPr/>
      <dgm:t>
        <a:bodyPr/>
        <a:lstStyle/>
        <a:p>
          <a:endParaRPr lang="en-IN"/>
        </a:p>
      </dgm:t>
    </dgm:pt>
    <dgm:pt modelId="{467234CF-0E0F-4DCE-8756-33CEE09160C6}" cxnId="{764AD2FD-CB69-416C-8F45-FEAB47770B63}" type="sibTrans">
      <dgm:prSet/>
      <dgm:spPr/>
      <dgm:t>
        <a:bodyPr/>
        <a:lstStyle/>
        <a:p>
          <a:endParaRPr lang="en-IN"/>
        </a:p>
      </dgm:t>
    </dgm:pt>
    <dgm:pt modelId="{360AFCAE-1EED-4D67-8850-6191B9752104}">
      <dgm:prSet/>
      <dgm:spPr/>
      <dgm:t>
        <a:bodyPr/>
        <a:lstStyle/>
        <a:p>
          <a:r>
            <a:rPr lang="en-IN" dirty="0"/>
            <a:t>Java</a:t>
          </a:r>
        </a:p>
      </dgm:t>
    </dgm:pt>
    <dgm:pt modelId="{9F841B97-7706-436D-81F5-86DD713EA318}" cxnId="{E8B4F638-C084-48BF-87B9-BD861C34DC09}" type="parTrans">
      <dgm:prSet/>
      <dgm:spPr/>
      <dgm:t>
        <a:bodyPr/>
        <a:lstStyle/>
        <a:p>
          <a:endParaRPr lang="en-IN"/>
        </a:p>
      </dgm:t>
    </dgm:pt>
    <dgm:pt modelId="{E6B76F30-ED8F-409E-B070-7F68755566F0}" cxnId="{E8B4F638-C084-48BF-87B9-BD861C34DC09}" type="sibTrans">
      <dgm:prSet/>
      <dgm:spPr/>
      <dgm:t>
        <a:bodyPr/>
        <a:lstStyle/>
        <a:p>
          <a:endParaRPr lang="en-IN"/>
        </a:p>
      </dgm:t>
    </dgm:pt>
    <dgm:pt modelId="{D4D9921B-B0BF-4431-B55B-EB5A5D74FF8F}" type="pres">
      <dgm:prSet presAssocID="{F8A6374A-E98F-4815-985B-225FB763F7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D991EC-9AEB-440A-9CAB-0FA78EF5EC87}" type="pres">
      <dgm:prSet presAssocID="{9F3DDFAE-3309-4B54-87B3-36577049AEE0}" presName="hierRoot1" presStyleCnt="0"/>
      <dgm:spPr/>
    </dgm:pt>
    <dgm:pt modelId="{51F5074D-56DE-4C42-AEB3-2D17B2B27279}" type="pres">
      <dgm:prSet presAssocID="{9F3DDFAE-3309-4B54-87B3-36577049AEE0}" presName="composite" presStyleCnt="0"/>
      <dgm:spPr/>
    </dgm:pt>
    <dgm:pt modelId="{E4FA3021-4C36-4736-B30C-AE4740FA8A1E}" type="pres">
      <dgm:prSet presAssocID="{9F3DDFAE-3309-4B54-87B3-36577049AEE0}" presName="background" presStyleLbl="node0" presStyleIdx="0" presStyleCnt="1"/>
      <dgm:spPr/>
    </dgm:pt>
    <dgm:pt modelId="{5E4DAFE2-1FA8-4A1B-904C-D252F0C8562C}" type="pres">
      <dgm:prSet presAssocID="{9F3DDFAE-3309-4B54-87B3-36577049AEE0}" presName="text" presStyleLbl="fgAcc0" presStyleIdx="0" presStyleCnt="1">
        <dgm:presLayoutVars>
          <dgm:chPref val="3"/>
        </dgm:presLayoutVars>
      </dgm:prSet>
      <dgm:spPr/>
    </dgm:pt>
    <dgm:pt modelId="{D9B81E9B-6FDC-4E28-93FC-AA66FDEA91CF}" type="pres">
      <dgm:prSet presAssocID="{9F3DDFAE-3309-4B54-87B3-36577049AEE0}" presName="hierChild2" presStyleCnt="0"/>
      <dgm:spPr/>
    </dgm:pt>
    <dgm:pt modelId="{447210D5-443F-4B11-B3C2-41A84C7638BE}" type="pres">
      <dgm:prSet presAssocID="{A7A38201-5077-4EF8-9F83-5929B5DF42DB}" presName="Name10" presStyleLbl="parChTrans1D2" presStyleIdx="0" presStyleCnt="3"/>
      <dgm:spPr/>
    </dgm:pt>
    <dgm:pt modelId="{2C147146-ECC1-4B8E-A4FA-D92BB8749720}" type="pres">
      <dgm:prSet presAssocID="{45BEBAA1-28C4-45BA-AE56-55D324823C43}" presName="hierRoot2" presStyleCnt="0"/>
      <dgm:spPr/>
    </dgm:pt>
    <dgm:pt modelId="{5F177F56-CFAD-41D2-9216-57B6B23DDCDC}" type="pres">
      <dgm:prSet presAssocID="{45BEBAA1-28C4-45BA-AE56-55D324823C43}" presName="composite2" presStyleCnt="0"/>
      <dgm:spPr/>
    </dgm:pt>
    <dgm:pt modelId="{AD9361B2-0B21-4471-8564-9979B47E284E}" type="pres">
      <dgm:prSet presAssocID="{45BEBAA1-28C4-45BA-AE56-55D324823C43}" presName="background2" presStyleLbl="node2" presStyleIdx="0" presStyleCnt="3"/>
      <dgm:spPr/>
    </dgm:pt>
    <dgm:pt modelId="{25377E7C-2F91-47C4-AE60-58F4D3B860E0}" type="pres">
      <dgm:prSet presAssocID="{45BEBAA1-28C4-45BA-AE56-55D324823C43}" presName="text2" presStyleLbl="fgAcc2" presStyleIdx="0" presStyleCnt="3">
        <dgm:presLayoutVars>
          <dgm:chPref val="3"/>
        </dgm:presLayoutVars>
      </dgm:prSet>
      <dgm:spPr/>
    </dgm:pt>
    <dgm:pt modelId="{D5986D02-1F38-40AE-8B63-7AF70783B5F6}" type="pres">
      <dgm:prSet presAssocID="{45BEBAA1-28C4-45BA-AE56-55D324823C43}" presName="hierChild3" presStyleCnt="0"/>
      <dgm:spPr/>
    </dgm:pt>
    <dgm:pt modelId="{0DA7FC65-CC07-482E-9235-B8374F4D0467}" type="pres">
      <dgm:prSet presAssocID="{2ED168B7-2DD0-4E54-A8B3-ED6B8EBC4E87}" presName="Name17" presStyleLbl="parChTrans1D3" presStyleIdx="0" presStyleCnt="3"/>
      <dgm:spPr/>
    </dgm:pt>
    <dgm:pt modelId="{DE2652FC-8524-4991-A7D7-52522F6C0009}" type="pres">
      <dgm:prSet presAssocID="{8F4A9FCB-1C2F-4A77-BBFE-5F9EF306BDC2}" presName="hierRoot3" presStyleCnt="0"/>
      <dgm:spPr/>
    </dgm:pt>
    <dgm:pt modelId="{A678F5E6-8392-49CB-941C-7F3B387ED16D}" type="pres">
      <dgm:prSet presAssocID="{8F4A9FCB-1C2F-4A77-BBFE-5F9EF306BDC2}" presName="composite3" presStyleCnt="0"/>
      <dgm:spPr/>
    </dgm:pt>
    <dgm:pt modelId="{61836215-AC4E-4D3D-963A-B39A7316BD68}" type="pres">
      <dgm:prSet presAssocID="{8F4A9FCB-1C2F-4A77-BBFE-5F9EF306BDC2}" presName="background3" presStyleLbl="node3" presStyleIdx="0" presStyleCnt="3"/>
      <dgm:spPr/>
    </dgm:pt>
    <dgm:pt modelId="{C20DC4E5-E97B-409A-8CD2-66A7AA1CC117}" type="pres">
      <dgm:prSet presAssocID="{8F4A9FCB-1C2F-4A77-BBFE-5F9EF306BDC2}" presName="text3" presStyleLbl="fgAcc3" presStyleIdx="0" presStyleCnt="3">
        <dgm:presLayoutVars>
          <dgm:chPref val="3"/>
        </dgm:presLayoutVars>
      </dgm:prSet>
      <dgm:spPr/>
    </dgm:pt>
    <dgm:pt modelId="{C8F9650A-EEAA-446E-B8E4-6A348F305D4D}" type="pres">
      <dgm:prSet presAssocID="{8F4A9FCB-1C2F-4A77-BBFE-5F9EF306BDC2}" presName="hierChild4" presStyleCnt="0"/>
      <dgm:spPr/>
    </dgm:pt>
    <dgm:pt modelId="{BC54E47F-F51E-4A25-9188-9B8090F51409}" type="pres">
      <dgm:prSet presAssocID="{D9607757-90C9-4709-BA33-B2BE279FF43F}" presName="Name23" presStyleLbl="parChTrans1D4" presStyleIdx="0" presStyleCnt="3"/>
      <dgm:spPr/>
    </dgm:pt>
    <dgm:pt modelId="{B45D07E8-679A-4AB7-A737-444BEF955C48}" type="pres">
      <dgm:prSet presAssocID="{C8FBC502-1439-4731-9D6B-C09922142D4F}" presName="hierRoot4" presStyleCnt="0"/>
      <dgm:spPr/>
    </dgm:pt>
    <dgm:pt modelId="{15887B16-9AC3-46F3-8C5A-259CD3E2235D}" type="pres">
      <dgm:prSet presAssocID="{C8FBC502-1439-4731-9D6B-C09922142D4F}" presName="composite4" presStyleCnt="0"/>
      <dgm:spPr/>
    </dgm:pt>
    <dgm:pt modelId="{A44F113C-F26F-4C21-8C98-FC84EFEF9FC5}" type="pres">
      <dgm:prSet presAssocID="{C8FBC502-1439-4731-9D6B-C09922142D4F}" presName="background4" presStyleLbl="node4" presStyleIdx="0" presStyleCnt="3"/>
      <dgm:spPr/>
    </dgm:pt>
    <dgm:pt modelId="{2E28AC30-00B1-44BF-BA40-F2C79E50A94F}" type="pres">
      <dgm:prSet presAssocID="{C8FBC502-1439-4731-9D6B-C09922142D4F}" presName="text4" presStyleLbl="fgAcc4" presStyleIdx="0" presStyleCnt="3">
        <dgm:presLayoutVars>
          <dgm:chPref val="3"/>
        </dgm:presLayoutVars>
      </dgm:prSet>
      <dgm:spPr/>
    </dgm:pt>
    <dgm:pt modelId="{DFFBA79F-DF0D-49A2-B65D-97D1BD8ECA6A}" type="pres">
      <dgm:prSet presAssocID="{C8FBC502-1439-4731-9D6B-C09922142D4F}" presName="hierChild5" presStyleCnt="0"/>
      <dgm:spPr/>
    </dgm:pt>
    <dgm:pt modelId="{72AFE408-9E0C-4EEE-A1DC-38CB67969D39}" type="pres">
      <dgm:prSet presAssocID="{4BE7A8EC-3A78-429F-B4B4-1A6199314E5C}" presName="Name23" presStyleLbl="parChTrans1D4" presStyleIdx="1" presStyleCnt="3"/>
      <dgm:spPr/>
    </dgm:pt>
    <dgm:pt modelId="{413B7803-1BAC-448D-ADD4-3177F7FE3808}" type="pres">
      <dgm:prSet presAssocID="{3B0C745F-04BD-40E9-B346-047FA9E8EAEB}" presName="hierRoot4" presStyleCnt="0"/>
      <dgm:spPr/>
    </dgm:pt>
    <dgm:pt modelId="{BA331183-BCFD-44D4-8E49-7061F7ADBD83}" type="pres">
      <dgm:prSet presAssocID="{3B0C745F-04BD-40E9-B346-047FA9E8EAEB}" presName="composite4" presStyleCnt="0"/>
      <dgm:spPr/>
    </dgm:pt>
    <dgm:pt modelId="{77C6FA07-A616-44C1-9CF2-73B88FAAF5D8}" type="pres">
      <dgm:prSet presAssocID="{3B0C745F-04BD-40E9-B346-047FA9E8EAEB}" presName="background4" presStyleLbl="node4" presStyleIdx="1" presStyleCnt="3"/>
      <dgm:spPr/>
    </dgm:pt>
    <dgm:pt modelId="{6C878913-DD73-4AD0-B878-ACCA4E538F9C}" type="pres">
      <dgm:prSet presAssocID="{3B0C745F-04BD-40E9-B346-047FA9E8EAEB}" presName="text4" presStyleLbl="fgAcc4" presStyleIdx="1" presStyleCnt="3">
        <dgm:presLayoutVars>
          <dgm:chPref val="3"/>
        </dgm:presLayoutVars>
      </dgm:prSet>
      <dgm:spPr/>
    </dgm:pt>
    <dgm:pt modelId="{83936E9D-37A6-48EA-AED2-71A565187331}" type="pres">
      <dgm:prSet presAssocID="{3B0C745F-04BD-40E9-B346-047FA9E8EAEB}" presName="hierChild5" presStyleCnt="0"/>
      <dgm:spPr/>
    </dgm:pt>
    <dgm:pt modelId="{83A67654-D814-4CAB-86A6-A35EDAC682C3}" type="pres">
      <dgm:prSet presAssocID="{0CF7AE4A-B3F1-4D8F-8225-F1E386D559BF}" presName="Name10" presStyleLbl="parChTrans1D2" presStyleIdx="1" presStyleCnt="3"/>
      <dgm:spPr/>
    </dgm:pt>
    <dgm:pt modelId="{3FAF7B57-DD80-45E8-8527-B2FABFBF71F9}" type="pres">
      <dgm:prSet presAssocID="{4D09C088-837A-4F3F-8A84-53A48AF13FC5}" presName="hierRoot2" presStyleCnt="0"/>
      <dgm:spPr/>
    </dgm:pt>
    <dgm:pt modelId="{9123B0DE-4571-4CEA-8F15-6463BA8F0E0E}" type="pres">
      <dgm:prSet presAssocID="{4D09C088-837A-4F3F-8A84-53A48AF13FC5}" presName="composite2" presStyleCnt="0"/>
      <dgm:spPr/>
    </dgm:pt>
    <dgm:pt modelId="{06891C9F-0E99-4D9E-8C13-5D9EBC882D8B}" type="pres">
      <dgm:prSet presAssocID="{4D09C088-837A-4F3F-8A84-53A48AF13FC5}" presName="background2" presStyleLbl="node2" presStyleIdx="1" presStyleCnt="3"/>
      <dgm:spPr/>
    </dgm:pt>
    <dgm:pt modelId="{0A8756DC-E015-47CD-9F7F-D9B4A3631BB1}" type="pres">
      <dgm:prSet presAssocID="{4D09C088-837A-4F3F-8A84-53A48AF13FC5}" presName="text2" presStyleLbl="fgAcc2" presStyleIdx="1" presStyleCnt="3">
        <dgm:presLayoutVars>
          <dgm:chPref val="3"/>
        </dgm:presLayoutVars>
      </dgm:prSet>
      <dgm:spPr/>
    </dgm:pt>
    <dgm:pt modelId="{3DC58A2D-27A8-4272-8818-09C0544939C7}" type="pres">
      <dgm:prSet presAssocID="{4D09C088-837A-4F3F-8A84-53A48AF13FC5}" presName="hierChild3" presStyleCnt="0"/>
      <dgm:spPr/>
    </dgm:pt>
    <dgm:pt modelId="{4C2362F1-0D46-4DD5-A948-5E2EE422C28C}" type="pres">
      <dgm:prSet presAssocID="{975557E3-CFD2-4DD6-B6A7-8F5AB127260D}" presName="Name17" presStyleLbl="parChTrans1D3" presStyleIdx="1" presStyleCnt="3"/>
      <dgm:spPr/>
    </dgm:pt>
    <dgm:pt modelId="{9929C1E1-41EE-4C57-B583-4CA9B25A541D}" type="pres">
      <dgm:prSet presAssocID="{3E63975C-A204-4BD4-B729-CC5F865D588E}" presName="hierRoot3" presStyleCnt="0"/>
      <dgm:spPr/>
    </dgm:pt>
    <dgm:pt modelId="{4E5C3C63-3767-444D-82B3-86AD79E4DF7F}" type="pres">
      <dgm:prSet presAssocID="{3E63975C-A204-4BD4-B729-CC5F865D588E}" presName="composite3" presStyleCnt="0"/>
      <dgm:spPr/>
    </dgm:pt>
    <dgm:pt modelId="{3A04A48E-9BAB-41CE-ADBE-89BA8190FFCC}" type="pres">
      <dgm:prSet presAssocID="{3E63975C-A204-4BD4-B729-CC5F865D588E}" presName="background3" presStyleLbl="node3" presStyleIdx="1" presStyleCnt="3"/>
      <dgm:spPr/>
    </dgm:pt>
    <dgm:pt modelId="{18C2D649-D5AF-459E-AF27-ED82CC6BE30C}" type="pres">
      <dgm:prSet presAssocID="{3E63975C-A204-4BD4-B729-CC5F865D588E}" presName="text3" presStyleLbl="fgAcc3" presStyleIdx="1" presStyleCnt="3">
        <dgm:presLayoutVars>
          <dgm:chPref val="3"/>
        </dgm:presLayoutVars>
      </dgm:prSet>
      <dgm:spPr/>
    </dgm:pt>
    <dgm:pt modelId="{0A0F4D23-B219-4213-88BA-0A87790EB3B1}" type="pres">
      <dgm:prSet presAssocID="{3E63975C-A204-4BD4-B729-CC5F865D588E}" presName="hierChild4" presStyleCnt="0"/>
      <dgm:spPr/>
    </dgm:pt>
    <dgm:pt modelId="{289A34BD-8B72-4A59-A5B9-F8F07FC94C0A}" type="pres">
      <dgm:prSet presAssocID="{B5DC5C67-BADD-434E-B989-D56BD3AB042F}" presName="Name10" presStyleLbl="parChTrans1D2" presStyleIdx="2" presStyleCnt="3"/>
      <dgm:spPr/>
    </dgm:pt>
    <dgm:pt modelId="{FAB0DA72-6514-4837-BFED-E38C6A4CFFDC}" type="pres">
      <dgm:prSet presAssocID="{DB223008-136A-4713-A055-513378A9B4D9}" presName="hierRoot2" presStyleCnt="0"/>
      <dgm:spPr/>
    </dgm:pt>
    <dgm:pt modelId="{D9CF1787-D67A-4A2A-BFA8-1C968952F75A}" type="pres">
      <dgm:prSet presAssocID="{DB223008-136A-4713-A055-513378A9B4D9}" presName="composite2" presStyleCnt="0"/>
      <dgm:spPr/>
    </dgm:pt>
    <dgm:pt modelId="{660DD7CA-325C-4F41-A514-5F51402DAC14}" type="pres">
      <dgm:prSet presAssocID="{DB223008-136A-4713-A055-513378A9B4D9}" presName="background2" presStyleLbl="node2" presStyleIdx="2" presStyleCnt="3"/>
      <dgm:spPr/>
    </dgm:pt>
    <dgm:pt modelId="{0B4FFE9F-74A6-4B01-AA58-9ACF1E893193}" type="pres">
      <dgm:prSet presAssocID="{DB223008-136A-4713-A055-513378A9B4D9}" presName="text2" presStyleLbl="fgAcc2" presStyleIdx="2" presStyleCnt="3">
        <dgm:presLayoutVars>
          <dgm:chPref val="3"/>
        </dgm:presLayoutVars>
      </dgm:prSet>
      <dgm:spPr/>
    </dgm:pt>
    <dgm:pt modelId="{5E81C51A-F1E8-4C19-AE3A-757BAAA5693A}" type="pres">
      <dgm:prSet presAssocID="{DB223008-136A-4713-A055-513378A9B4D9}" presName="hierChild3" presStyleCnt="0"/>
      <dgm:spPr/>
    </dgm:pt>
    <dgm:pt modelId="{9AAC6DD8-263B-4936-B19F-D4116E1841E6}" type="pres">
      <dgm:prSet presAssocID="{E45EE6E2-1C8F-46D2-9E26-4546C7934666}" presName="Name17" presStyleLbl="parChTrans1D3" presStyleIdx="2" presStyleCnt="3"/>
      <dgm:spPr/>
    </dgm:pt>
    <dgm:pt modelId="{5418DF4C-C02A-449F-AE8B-9F0DA89CB242}" type="pres">
      <dgm:prSet presAssocID="{9941E197-9B30-4124-8CC0-3F68D670A4A6}" presName="hierRoot3" presStyleCnt="0"/>
      <dgm:spPr/>
    </dgm:pt>
    <dgm:pt modelId="{BC96A28B-C4E7-482D-B530-907B84F9E45F}" type="pres">
      <dgm:prSet presAssocID="{9941E197-9B30-4124-8CC0-3F68D670A4A6}" presName="composite3" presStyleCnt="0"/>
      <dgm:spPr/>
    </dgm:pt>
    <dgm:pt modelId="{2778F3FF-F4C7-41EF-AEB9-87D2A9E7A55D}" type="pres">
      <dgm:prSet presAssocID="{9941E197-9B30-4124-8CC0-3F68D670A4A6}" presName="background3" presStyleLbl="node3" presStyleIdx="2" presStyleCnt="3"/>
      <dgm:spPr/>
    </dgm:pt>
    <dgm:pt modelId="{3F9FFB28-569F-4253-8692-EFB4FD535BAD}" type="pres">
      <dgm:prSet presAssocID="{9941E197-9B30-4124-8CC0-3F68D670A4A6}" presName="text3" presStyleLbl="fgAcc3" presStyleIdx="2" presStyleCnt="3">
        <dgm:presLayoutVars>
          <dgm:chPref val="3"/>
        </dgm:presLayoutVars>
      </dgm:prSet>
      <dgm:spPr/>
    </dgm:pt>
    <dgm:pt modelId="{9D6719BF-4F1F-44A0-95A1-2C52BEE534F2}" type="pres">
      <dgm:prSet presAssocID="{9941E197-9B30-4124-8CC0-3F68D670A4A6}" presName="hierChild4" presStyleCnt="0"/>
      <dgm:spPr/>
    </dgm:pt>
    <dgm:pt modelId="{FA4554EA-32F6-4395-96DF-8751F28C9D59}" type="pres">
      <dgm:prSet presAssocID="{9F841B97-7706-436D-81F5-86DD713EA318}" presName="Name23" presStyleLbl="parChTrans1D4" presStyleIdx="2" presStyleCnt="3"/>
      <dgm:spPr/>
    </dgm:pt>
    <dgm:pt modelId="{09B0D4B3-6416-48AF-9253-32A8D6CF7C58}" type="pres">
      <dgm:prSet presAssocID="{360AFCAE-1EED-4D67-8850-6191B9752104}" presName="hierRoot4" presStyleCnt="0"/>
      <dgm:spPr/>
    </dgm:pt>
    <dgm:pt modelId="{49B6CCE5-901B-4476-8C92-3A45893817B4}" type="pres">
      <dgm:prSet presAssocID="{360AFCAE-1EED-4D67-8850-6191B9752104}" presName="composite4" presStyleCnt="0"/>
      <dgm:spPr/>
    </dgm:pt>
    <dgm:pt modelId="{6F54B39F-ABAC-44E5-A175-37AFCA8B0658}" type="pres">
      <dgm:prSet presAssocID="{360AFCAE-1EED-4D67-8850-6191B9752104}" presName="background4" presStyleLbl="node4" presStyleIdx="2" presStyleCnt="3"/>
      <dgm:spPr/>
    </dgm:pt>
    <dgm:pt modelId="{05537684-373C-45D3-9F51-80D57785F36F}" type="pres">
      <dgm:prSet presAssocID="{360AFCAE-1EED-4D67-8850-6191B9752104}" presName="text4" presStyleLbl="fgAcc4" presStyleIdx="2" presStyleCnt="3">
        <dgm:presLayoutVars>
          <dgm:chPref val="3"/>
        </dgm:presLayoutVars>
      </dgm:prSet>
      <dgm:spPr/>
    </dgm:pt>
    <dgm:pt modelId="{E8D624A1-BD9C-4B09-A345-A1ADC7B8D43E}" type="pres">
      <dgm:prSet presAssocID="{360AFCAE-1EED-4D67-8850-6191B9752104}" presName="hierChild5" presStyleCnt="0"/>
      <dgm:spPr/>
    </dgm:pt>
  </dgm:ptLst>
  <dgm:cxnLst>
    <dgm:cxn modelId="{5840321B-9D43-4477-BF13-19184DCA39C3}" type="presOf" srcId="{C8FBC502-1439-4731-9D6B-C09922142D4F}" destId="{2E28AC30-00B1-44BF-BA40-F2C79E50A94F}" srcOrd="0" destOrd="0" presId="urn:microsoft.com/office/officeart/2005/8/layout/hierarchy1"/>
    <dgm:cxn modelId="{C87C7021-B16C-4996-893C-F2E47318AE54}" srcId="{8F4A9FCB-1C2F-4A77-BBFE-5F9EF306BDC2}" destId="{C8FBC502-1439-4731-9D6B-C09922142D4F}" srcOrd="0" destOrd="0" parTransId="{D9607757-90C9-4709-BA33-B2BE279FF43F}" sibTransId="{873DDC5F-980D-478F-B108-1C9B20E278C4}"/>
    <dgm:cxn modelId="{63DB3A2B-E48C-467B-8907-2452DCD37F42}" type="presOf" srcId="{9F3DDFAE-3309-4B54-87B3-36577049AEE0}" destId="{5E4DAFE2-1FA8-4A1B-904C-D252F0C8562C}" srcOrd="0" destOrd="0" presId="urn:microsoft.com/office/officeart/2005/8/layout/hierarchy1"/>
    <dgm:cxn modelId="{9DB47630-5A16-4990-B127-90F010898825}" type="presOf" srcId="{8F4A9FCB-1C2F-4A77-BBFE-5F9EF306BDC2}" destId="{C20DC4E5-E97B-409A-8CD2-66A7AA1CC117}" srcOrd="0" destOrd="0" presId="urn:microsoft.com/office/officeart/2005/8/layout/hierarchy1"/>
    <dgm:cxn modelId="{C1A25932-EEFD-4447-9A88-9420AD68A1E2}" type="presOf" srcId="{DB223008-136A-4713-A055-513378A9B4D9}" destId="{0B4FFE9F-74A6-4B01-AA58-9ACF1E893193}" srcOrd="0" destOrd="0" presId="urn:microsoft.com/office/officeart/2005/8/layout/hierarchy1"/>
    <dgm:cxn modelId="{B80A8934-A5B5-410D-A3DF-399F4E9C4F9D}" type="presOf" srcId="{B5DC5C67-BADD-434E-B989-D56BD3AB042F}" destId="{289A34BD-8B72-4A59-A5B9-F8F07FC94C0A}" srcOrd="0" destOrd="0" presId="urn:microsoft.com/office/officeart/2005/8/layout/hierarchy1"/>
    <dgm:cxn modelId="{E8B4F638-C084-48BF-87B9-BD861C34DC09}" srcId="{9941E197-9B30-4124-8CC0-3F68D670A4A6}" destId="{360AFCAE-1EED-4D67-8850-6191B9752104}" srcOrd="0" destOrd="0" parTransId="{9F841B97-7706-436D-81F5-86DD713EA318}" sibTransId="{E6B76F30-ED8F-409E-B070-7F68755566F0}"/>
    <dgm:cxn modelId="{2A04905C-B4AA-47B1-A9CC-147959207306}" type="presOf" srcId="{9F841B97-7706-436D-81F5-86DD713EA318}" destId="{FA4554EA-32F6-4395-96DF-8751F28C9D59}" srcOrd="0" destOrd="0" presId="urn:microsoft.com/office/officeart/2005/8/layout/hierarchy1"/>
    <dgm:cxn modelId="{183F445E-7348-405D-9842-0C37BD6DA601}" srcId="{9F3DDFAE-3309-4B54-87B3-36577049AEE0}" destId="{45BEBAA1-28C4-45BA-AE56-55D324823C43}" srcOrd="0" destOrd="0" parTransId="{A7A38201-5077-4EF8-9F83-5929B5DF42DB}" sibTransId="{1F5DE534-72C2-4AEF-BB1E-B4745D6F7348}"/>
    <dgm:cxn modelId="{80634341-718E-464B-AB8E-FF3D7146B0C7}" type="presOf" srcId="{4BE7A8EC-3A78-429F-B4B4-1A6199314E5C}" destId="{72AFE408-9E0C-4EEE-A1DC-38CB67969D39}" srcOrd="0" destOrd="0" presId="urn:microsoft.com/office/officeart/2005/8/layout/hierarchy1"/>
    <dgm:cxn modelId="{E9958061-6E20-4501-89C9-85C20E6A4828}" type="presOf" srcId="{F8A6374A-E98F-4815-985B-225FB763F7DB}" destId="{D4D9921B-B0BF-4431-B55B-EB5A5D74FF8F}" srcOrd="0" destOrd="0" presId="urn:microsoft.com/office/officeart/2005/8/layout/hierarchy1"/>
    <dgm:cxn modelId="{06CBBF66-EB66-4F2D-B82A-36FFC6E929A0}" type="presOf" srcId="{E45EE6E2-1C8F-46D2-9E26-4546C7934666}" destId="{9AAC6DD8-263B-4936-B19F-D4116E1841E6}" srcOrd="0" destOrd="0" presId="urn:microsoft.com/office/officeart/2005/8/layout/hierarchy1"/>
    <dgm:cxn modelId="{740C8D67-3245-4150-A504-383D46B73AEC}" srcId="{C8FBC502-1439-4731-9D6B-C09922142D4F}" destId="{3B0C745F-04BD-40E9-B346-047FA9E8EAEB}" srcOrd="0" destOrd="0" parTransId="{4BE7A8EC-3A78-429F-B4B4-1A6199314E5C}" sibTransId="{17A60DEA-DEDC-4430-9C79-04BBB2287C7B}"/>
    <dgm:cxn modelId="{C8D1D14A-95EA-4D3B-B7E6-C18FAC0DDCD0}" type="presOf" srcId="{975557E3-CFD2-4DD6-B6A7-8F5AB127260D}" destId="{4C2362F1-0D46-4DD5-A948-5E2EE422C28C}" srcOrd="0" destOrd="0" presId="urn:microsoft.com/office/officeart/2005/8/layout/hierarchy1"/>
    <dgm:cxn modelId="{2837E450-BC36-4972-925B-FD06A994A724}" type="presOf" srcId="{D9607757-90C9-4709-BA33-B2BE279FF43F}" destId="{BC54E47F-F51E-4A25-9188-9B8090F51409}" srcOrd="0" destOrd="0" presId="urn:microsoft.com/office/officeart/2005/8/layout/hierarchy1"/>
    <dgm:cxn modelId="{F76AEA50-89AC-4CB4-8A5D-263EE5719898}" srcId="{4D09C088-837A-4F3F-8A84-53A48AF13FC5}" destId="{3E63975C-A204-4BD4-B729-CC5F865D588E}" srcOrd="0" destOrd="0" parTransId="{975557E3-CFD2-4DD6-B6A7-8F5AB127260D}" sibTransId="{FA5548A1-2D8F-4B84-A474-82CBDB9880C4}"/>
    <dgm:cxn modelId="{606B0A53-C300-45D5-8A54-97A6CD1E466B}" type="presOf" srcId="{360AFCAE-1EED-4D67-8850-6191B9752104}" destId="{05537684-373C-45D3-9F51-80D57785F36F}" srcOrd="0" destOrd="0" presId="urn:microsoft.com/office/officeart/2005/8/layout/hierarchy1"/>
    <dgm:cxn modelId="{6B7B7F54-0EB6-4653-B04C-B4B111714897}" srcId="{9F3DDFAE-3309-4B54-87B3-36577049AEE0}" destId="{DB223008-136A-4713-A055-513378A9B4D9}" srcOrd="2" destOrd="0" parTransId="{B5DC5C67-BADD-434E-B989-D56BD3AB042F}" sibTransId="{FB9F36A7-50B0-44FE-8928-895705688765}"/>
    <dgm:cxn modelId="{9B463858-9635-4DBD-A1D1-EC27250D4332}" type="presOf" srcId="{45BEBAA1-28C4-45BA-AE56-55D324823C43}" destId="{25377E7C-2F91-47C4-AE60-58F4D3B860E0}" srcOrd="0" destOrd="0" presId="urn:microsoft.com/office/officeart/2005/8/layout/hierarchy1"/>
    <dgm:cxn modelId="{059CBE78-CF68-4CA4-8108-1684A6EB7FC3}" type="presOf" srcId="{4D09C088-837A-4F3F-8A84-53A48AF13FC5}" destId="{0A8756DC-E015-47CD-9F7F-D9B4A3631BB1}" srcOrd="0" destOrd="0" presId="urn:microsoft.com/office/officeart/2005/8/layout/hierarchy1"/>
    <dgm:cxn modelId="{00AA3A90-B96B-49AC-AC4D-D953F98142EE}" srcId="{9F3DDFAE-3309-4B54-87B3-36577049AEE0}" destId="{4D09C088-837A-4F3F-8A84-53A48AF13FC5}" srcOrd="1" destOrd="0" parTransId="{0CF7AE4A-B3F1-4D8F-8225-F1E386D559BF}" sibTransId="{6869DD0C-D7D6-45C1-AFA5-84DCB0E2882C}"/>
    <dgm:cxn modelId="{60D4F796-D409-4025-AEFD-E4791063B94D}" srcId="{F8A6374A-E98F-4815-985B-225FB763F7DB}" destId="{9F3DDFAE-3309-4B54-87B3-36577049AEE0}" srcOrd="0" destOrd="0" parTransId="{DDB4E9C6-7DC2-42F3-B399-73E71BCC802B}" sibTransId="{BB3958BE-A29E-439A-B410-878BDE9B8B5D}"/>
    <dgm:cxn modelId="{A0F78F9A-1C1E-41C8-8237-389CADCAA1A0}" type="presOf" srcId="{3B0C745F-04BD-40E9-B346-047FA9E8EAEB}" destId="{6C878913-DD73-4AD0-B878-ACCA4E538F9C}" srcOrd="0" destOrd="0" presId="urn:microsoft.com/office/officeart/2005/8/layout/hierarchy1"/>
    <dgm:cxn modelId="{2561DCA3-AE76-4658-BC9D-0AED1BAE1033}" srcId="{45BEBAA1-28C4-45BA-AE56-55D324823C43}" destId="{8F4A9FCB-1C2F-4A77-BBFE-5F9EF306BDC2}" srcOrd="0" destOrd="0" parTransId="{2ED168B7-2DD0-4E54-A8B3-ED6B8EBC4E87}" sibTransId="{0518C785-405C-4F90-AC36-E2A2D05B2899}"/>
    <dgm:cxn modelId="{5D0FADC5-ADED-4DDC-8695-7F8E1EC662D9}" type="presOf" srcId="{3E63975C-A204-4BD4-B729-CC5F865D588E}" destId="{18C2D649-D5AF-459E-AF27-ED82CC6BE30C}" srcOrd="0" destOrd="0" presId="urn:microsoft.com/office/officeart/2005/8/layout/hierarchy1"/>
    <dgm:cxn modelId="{EF220BCA-F14F-4FBF-858E-A543062A9C72}" type="presOf" srcId="{2ED168B7-2DD0-4E54-A8B3-ED6B8EBC4E87}" destId="{0DA7FC65-CC07-482E-9235-B8374F4D0467}" srcOrd="0" destOrd="0" presId="urn:microsoft.com/office/officeart/2005/8/layout/hierarchy1"/>
    <dgm:cxn modelId="{AB4554D8-AAD4-455A-B2A5-D35940C8D42A}" type="presOf" srcId="{A7A38201-5077-4EF8-9F83-5929B5DF42DB}" destId="{447210D5-443F-4B11-B3C2-41A84C7638BE}" srcOrd="0" destOrd="0" presId="urn:microsoft.com/office/officeart/2005/8/layout/hierarchy1"/>
    <dgm:cxn modelId="{70D41ADF-5D02-430A-88E4-F21E648B6A5B}" type="presOf" srcId="{9941E197-9B30-4124-8CC0-3F68D670A4A6}" destId="{3F9FFB28-569F-4253-8692-EFB4FD535BAD}" srcOrd="0" destOrd="0" presId="urn:microsoft.com/office/officeart/2005/8/layout/hierarchy1"/>
    <dgm:cxn modelId="{484FB6F0-99F4-4A5A-928D-A529BB2C36BF}" type="presOf" srcId="{0CF7AE4A-B3F1-4D8F-8225-F1E386D559BF}" destId="{83A67654-D814-4CAB-86A6-A35EDAC682C3}" srcOrd="0" destOrd="0" presId="urn:microsoft.com/office/officeart/2005/8/layout/hierarchy1"/>
    <dgm:cxn modelId="{764AD2FD-CB69-416C-8F45-FEAB47770B63}" srcId="{DB223008-136A-4713-A055-513378A9B4D9}" destId="{9941E197-9B30-4124-8CC0-3F68D670A4A6}" srcOrd="0" destOrd="0" parTransId="{E45EE6E2-1C8F-46D2-9E26-4546C7934666}" sibTransId="{467234CF-0E0F-4DCE-8756-33CEE09160C6}"/>
    <dgm:cxn modelId="{901ADA21-8BD4-4BDA-B561-4F3CC6BD2E71}" type="presParOf" srcId="{D4D9921B-B0BF-4431-B55B-EB5A5D74FF8F}" destId="{FBD991EC-9AEB-440A-9CAB-0FA78EF5EC87}" srcOrd="0" destOrd="0" presId="urn:microsoft.com/office/officeart/2005/8/layout/hierarchy1"/>
    <dgm:cxn modelId="{2712468C-39CF-416D-AA08-21D96D3CABB4}" type="presParOf" srcId="{FBD991EC-9AEB-440A-9CAB-0FA78EF5EC87}" destId="{51F5074D-56DE-4C42-AEB3-2D17B2B27279}" srcOrd="0" destOrd="0" presId="urn:microsoft.com/office/officeart/2005/8/layout/hierarchy1"/>
    <dgm:cxn modelId="{858D1DB3-66CA-43B3-8F44-F13D47B4A057}" type="presParOf" srcId="{51F5074D-56DE-4C42-AEB3-2D17B2B27279}" destId="{E4FA3021-4C36-4736-B30C-AE4740FA8A1E}" srcOrd="0" destOrd="0" presId="urn:microsoft.com/office/officeart/2005/8/layout/hierarchy1"/>
    <dgm:cxn modelId="{EA0F2989-10A5-4986-B047-11AD4135ED89}" type="presParOf" srcId="{51F5074D-56DE-4C42-AEB3-2D17B2B27279}" destId="{5E4DAFE2-1FA8-4A1B-904C-D252F0C8562C}" srcOrd="1" destOrd="0" presId="urn:microsoft.com/office/officeart/2005/8/layout/hierarchy1"/>
    <dgm:cxn modelId="{F1B4D9BE-E6FE-40C9-B14F-DD041D68FE7F}" type="presParOf" srcId="{FBD991EC-9AEB-440A-9CAB-0FA78EF5EC87}" destId="{D9B81E9B-6FDC-4E28-93FC-AA66FDEA91CF}" srcOrd="1" destOrd="0" presId="urn:microsoft.com/office/officeart/2005/8/layout/hierarchy1"/>
    <dgm:cxn modelId="{CE0ED151-D8F6-490E-90ED-1D23ED70F1E6}" type="presParOf" srcId="{D9B81E9B-6FDC-4E28-93FC-AA66FDEA91CF}" destId="{447210D5-443F-4B11-B3C2-41A84C7638BE}" srcOrd="0" destOrd="0" presId="urn:microsoft.com/office/officeart/2005/8/layout/hierarchy1"/>
    <dgm:cxn modelId="{ED02C881-5D67-4503-8D0C-C669CB56D290}" type="presParOf" srcId="{D9B81E9B-6FDC-4E28-93FC-AA66FDEA91CF}" destId="{2C147146-ECC1-4B8E-A4FA-D92BB8749720}" srcOrd="1" destOrd="0" presId="urn:microsoft.com/office/officeart/2005/8/layout/hierarchy1"/>
    <dgm:cxn modelId="{954F913F-BD42-4545-B285-BE3EE57265AF}" type="presParOf" srcId="{2C147146-ECC1-4B8E-A4FA-D92BB8749720}" destId="{5F177F56-CFAD-41D2-9216-57B6B23DDCDC}" srcOrd="0" destOrd="0" presId="urn:microsoft.com/office/officeart/2005/8/layout/hierarchy1"/>
    <dgm:cxn modelId="{989856E8-8D5F-4DF8-81FC-3EB132875C16}" type="presParOf" srcId="{5F177F56-CFAD-41D2-9216-57B6B23DDCDC}" destId="{AD9361B2-0B21-4471-8564-9979B47E284E}" srcOrd="0" destOrd="0" presId="urn:microsoft.com/office/officeart/2005/8/layout/hierarchy1"/>
    <dgm:cxn modelId="{3B52CBDD-4D4C-40DC-B50F-8417BBE60887}" type="presParOf" srcId="{5F177F56-CFAD-41D2-9216-57B6B23DDCDC}" destId="{25377E7C-2F91-47C4-AE60-58F4D3B860E0}" srcOrd="1" destOrd="0" presId="urn:microsoft.com/office/officeart/2005/8/layout/hierarchy1"/>
    <dgm:cxn modelId="{31D9E247-8653-4348-8CE4-9D3B68A09E95}" type="presParOf" srcId="{2C147146-ECC1-4B8E-A4FA-D92BB8749720}" destId="{D5986D02-1F38-40AE-8B63-7AF70783B5F6}" srcOrd="1" destOrd="0" presId="urn:microsoft.com/office/officeart/2005/8/layout/hierarchy1"/>
    <dgm:cxn modelId="{E3F2DD4C-014D-49CE-93DB-F773D4A00A56}" type="presParOf" srcId="{D5986D02-1F38-40AE-8B63-7AF70783B5F6}" destId="{0DA7FC65-CC07-482E-9235-B8374F4D0467}" srcOrd="0" destOrd="0" presId="urn:microsoft.com/office/officeart/2005/8/layout/hierarchy1"/>
    <dgm:cxn modelId="{5219915F-1408-4A5C-A57F-BBCB155AB9B4}" type="presParOf" srcId="{D5986D02-1F38-40AE-8B63-7AF70783B5F6}" destId="{DE2652FC-8524-4991-A7D7-52522F6C0009}" srcOrd="1" destOrd="0" presId="urn:microsoft.com/office/officeart/2005/8/layout/hierarchy1"/>
    <dgm:cxn modelId="{BE03BA06-CA96-48EE-86F3-06E6C002435E}" type="presParOf" srcId="{DE2652FC-8524-4991-A7D7-52522F6C0009}" destId="{A678F5E6-8392-49CB-941C-7F3B387ED16D}" srcOrd="0" destOrd="0" presId="urn:microsoft.com/office/officeart/2005/8/layout/hierarchy1"/>
    <dgm:cxn modelId="{9BA3D74B-21CC-4EAF-985E-09CC56290FFD}" type="presParOf" srcId="{A678F5E6-8392-49CB-941C-7F3B387ED16D}" destId="{61836215-AC4E-4D3D-963A-B39A7316BD68}" srcOrd="0" destOrd="0" presId="urn:microsoft.com/office/officeart/2005/8/layout/hierarchy1"/>
    <dgm:cxn modelId="{3BFE63C0-2846-4B2E-8D8E-037492E721F5}" type="presParOf" srcId="{A678F5E6-8392-49CB-941C-7F3B387ED16D}" destId="{C20DC4E5-E97B-409A-8CD2-66A7AA1CC117}" srcOrd="1" destOrd="0" presId="urn:microsoft.com/office/officeart/2005/8/layout/hierarchy1"/>
    <dgm:cxn modelId="{40F37A04-D9FC-465D-B57A-5997C55B5968}" type="presParOf" srcId="{DE2652FC-8524-4991-A7D7-52522F6C0009}" destId="{C8F9650A-EEAA-446E-B8E4-6A348F305D4D}" srcOrd="1" destOrd="0" presId="urn:microsoft.com/office/officeart/2005/8/layout/hierarchy1"/>
    <dgm:cxn modelId="{05AB1343-C588-4480-A011-C906B9629AC9}" type="presParOf" srcId="{C8F9650A-EEAA-446E-B8E4-6A348F305D4D}" destId="{BC54E47F-F51E-4A25-9188-9B8090F51409}" srcOrd="0" destOrd="0" presId="urn:microsoft.com/office/officeart/2005/8/layout/hierarchy1"/>
    <dgm:cxn modelId="{98D3298D-7F1B-4E08-B3CC-2B45790CD41F}" type="presParOf" srcId="{C8F9650A-EEAA-446E-B8E4-6A348F305D4D}" destId="{B45D07E8-679A-4AB7-A737-444BEF955C48}" srcOrd="1" destOrd="0" presId="urn:microsoft.com/office/officeart/2005/8/layout/hierarchy1"/>
    <dgm:cxn modelId="{C167B88F-A598-4B2C-B532-AA04D7D7F968}" type="presParOf" srcId="{B45D07E8-679A-4AB7-A737-444BEF955C48}" destId="{15887B16-9AC3-46F3-8C5A-259CD3E2235D}" srcOrd="0" destOrd="0" presId="urn:microsoft.com/office/officeart/2005/8/layout/hierarchy1"/>
    <dgm:cxn modelId="{FA98B611-312A-402D-A93F-0E0433B914D1}" type="presParOf" srcId="{15887B16-9AC3-46F3-8C5A-259CD3E2235D}" destId="{A44F113C-F26F-4C21-8C98-FC84EFEF9FC5}" srcOrd="0" destOrd="0" presId="urn:microsoft.com/office/officeart/2005/8/layout/hierarchy1"/>
    <dgm:cxn modelId="{5ED2EE51-3105-4B04-B59E-52D7A9EA2E7B}" type="presParOf" srcId="{15887B16-9AC3-46F3-8C5A-259CD3E2235D}" destId="{2E28AC30-00B1-44BF-BA40-F2C79E50A94F}" srcOrd="1" destOrd="0" presId="urn:microsoft.com/office/officeart/2005/8/layout/hierarchy1"/>
    <dgm:cxn modelId="{20295174-14F5-4231-8BFE-571F90244FE7}" type="presParOf" srcId="{B45D07E8-679A-4AB7-A737-444BEF955C48}" destId="{DFFBA79F-DF0D-49A2-B65D-97D1BD8ECA6A}" srcOrd="1" destOrd="0" presId="urn:microsoft.com/office/officeart/2005/8/layout/hierarchy1"/>
    <dgm:cxn modelId="{6787ED15-4F11-4CE6-B1A5-340F55E00CB5}" type="presParOf" srcId="{DFFBA79F-DF0D-49A2-B65D-97D1BD8ECA6A}" destId="{72AFE408-9E0C-4EEE-A1DC-38CB67969D39}" srcOrd="0" destOrd="0" presId="urn:microsoft.com/office/officeart/2005/8/layout/hierarchy1"/>
    <dgm:cxn modelId="{6377A9D5-440F-4C75-9A0D-12789A8CDA6A}" type="presParOf" srcId="{DFFBA79F-DF0D-49A2-B65D-97D1BD8ECA6A}" destId="{413B7803-1BAC-448D-ADD4-3177F7FE3808}" srcOrd="1" destOrd="0" presId="urn:microsoft.com/office/officeart/2005/8/layout/hierarchy1"/>
    <dgm:cxn modelId="{CA260B07-DA6C-4B2F-9D1F-2F7CC62B76A8}" type="presParOf" srcId="{413B7803-1BAC-448D-ADD4-3177F7FE3808}" destId="{BA331183-BCFD-44D4-8E49-7061F7ADBD83}" srcOrd="0" destOrd="0" presId="urn:microsoft.com/office/officeart/2005/8/layout/hierarchy1"/>
    <dgm:cxn modelId="{4FD31398-4890-49BD-8C1A-32A31692E9D9}" type="presParOf" srcId="{BA331183-BCFD-44D4-8E49-7061F7ADBD83}" destId="{77C6FA07-A616-44C1-9CF2-73B88FAAF5D8}" srcOrd="0" destOrd="0" presId="urn:microsoft.com/office/officeart/2005/8/layout/hierarchy1"/>
    <dgm:cxn modelId="{D77DF883-3E1A-40E0-8D81-24B0DF6F2D24}" type="presParOf" srcId="{BA331183-BCFD-44D4-8E49-7061F7ADBD83}" destId="{6C878913-DD73-4AD0-B878-ACCA4E538F9C}" srcOrd="1" destOrd="0" presId="urn:microsoft.com/office/officeart/2005/8/layout/hierarchy1"/>
    <dgm:cxn modelId="{DB6002DA-7C61-4694-9A95-6FF01022F612}" type="presParOf" srcId="{413B7803-1BAC-448D-ADD4-3177F7FE3808}" destId="{83936E9D-37A6-48EA-AED2-71A565187331}" srcOrd="1" destOrd="0" presId="urn:microsoft.com/office/officeart/2005/8/layout/hierarchy1"/>
    <dgm:cxn modelId="{0E74EF73-FA98-4CC6-9829-F73D48B3C48D}" type="presParOf" srcId="{D9B81E9B-6FDC-4E28-93FC-AA66FDEA91CF}" destId="{83A67654-D814-4CAB-86A6-A35EDAC682C3}" srcOrd="2" destOrd="0" presId="urn:microsoft.com/office/officeart/2005/8/layout/hierarchy1"/>
    <dgm:cxn modelId="{27A51C9D-B83C-41CC-94FC-C77C6292B117}" type="presParOf" srcId="{D9B81E9B-6FDC-4E28-93FC-AA66FDEA91CF}" destId="{3FAF7B57-DD80-45E8-8527-B2FABFBF71F9}" srcOrd="3" destOrd="0" presId="urn:microsoft.com/office/officeart/2005/8/layout/hierarchy1"/>
    <dgm:cxn modelId="{DC552D7B-359B-47F5-9BFB-08642F9F1D62}" type="presParOf" srcId="{3FAF7B57-DD80-45E8-8527-B2FABFBF71F9}" destId="{9123B0DE-4571-4CEA-8F15-6463BA8F0E0E}" srcOrd="0" destOrd="0" presId="urn:microsoft.com/office/officeart/2005/8/layout/hierarchy1"/>
    <dgm:cxn modelId="{3DD74E96-BCD6-43DF-9BE7-CE8759A8D96A}" type="presParOf" srcId="{9123B0DE-4571-4CEA-8F15-6463BA8F0E0E}" destId="{06891C9F-0E99-4D9E-8C13-5D9EBC882D8B}" srcOrd="0" destOrd="0" presId="urn:microsoft.com/office/officeart/2005/8/layout/hierarchy1"/>
    <dgm:cxn modelId="{83C6F34E-56E0-491F-9B05-43C17658FE46}" type="presParOf" srcId="{9123B0DE-4571-4CEA-8F15-6463BA8F0E0E}" destId="{0A8756DC-E015-47CD-9F7F-D9B4A3631BB1}" srcOrd="1" destOrd="0" presId="urn:microsoft.com/office/officeart/2005/8/layout/hierarchy1"/>
    <dgm:cxn modelId="{173AA7C7-39F2-454F-A030-1E3B5ED0AA67}" type="presParOf" srcId="{3FAF7B57-DD80-45E8-8527-B2FABFBF71F9}" destId="{3DC58A2D-27A8-4272-8818-09C0544939C7}" srcOrd="1" destOrd="0" presId="urn:microsoft.com/office/officeart/2005/8/layout/hierarchy1"/>
    <dgm:cxn modelId="{645B20C2-B800-430A-815B-2A7FB35A7ED6}" type="presParOf" srcId="{3DC58A2D-27A8-4272-8818-09C0544939C7}" destId="{4C2362F1-0D46-4DD5-A948-5E2EE422C28C}" srcOrd="0" destOrd="0" presId="urn:microsoft.com/office/officeart/2005/8/layout/hierarchy1"/>
    <dgm:cxn modelId="{82A1810F-8DF5-457A-A012-C438D2DE3600}" type="presParOf" srcId="{3DC58A2D-27A8-4272-8818-09C0544939C7}" destId="{9929C1E1-41EE-4C57-B583-4CA9B25A541D}" srcOrd="1" destOrd="0" presId="urn:microsoft.com/office/officeart/2005/8/layout/hierarchy1"/>
    <dgm:cxn modelId="{E7104BF6-1FCA-4617-810B-F93673B7BE2C}" type="presParOf" srcId="{9929C1E1-41EE-4C57-B583-4CA9B25A541D}" destId="{4E5C3C63-3767-444D-82B3-86AD79E4DF7F}" srcOrd="0" destOrd="0" presId="urn:microsoft.com/office/officeart/2005/8/layout/hierarchy1"/>
    <dgm:cxn modelId="{77478F72-2338-4CCD-B2A1-51CF9ECF985D}" type="presParOf" srcId="{4E5C3C63-3767-444D-82B3-86AD79E4DF7F}" destId="{3A04A48E-9BAB-41CE-ADBE-89BA8190FFCC}" srcOrd="0" destOrd="0" presId="urn:microsoft.com/office/officeart/2005/8/layout/hierarchy1"/>
    <dgm:cxn modelId="{1D697E5A-DC0D-473C-8C72-A369DC66BABD}" type="presParOf" srcId="{4E5C3C63-3767-444D-82B3-86AD79E4DF7F}" destId="{18C2D649-D5AF-459E-AF27-ED82CC6BE30C}" srcOrd="1" destOrd="0" presId="urn:microsoft.com/office/officeart/2005/8/layout/hierarchy1"/>
    <dgm:cxn modelId="{CA4CA274-BD4F-489B-9DF8-73573D1435BE}" type="presParOf" srcId="{9929C1E1-41EE-4C57-B583-4CA9B25A541D}" destId="{0A0F4D23-B219-4213-88BA-0A87790EB3B1}" srcOrd="1" destOrd="0" presId="urn:microsoft.com/office/officeart/2005/8/layout/hierarchy1"/>
    <dgm:cxn modelId="{DB428F1B-D376-4737-BB5E-FAB35C2D5200}" type="presParOf" srcId="{D9B81E9B-6FDC-4E28-93FC-AA66FDEA91CF}" destId="{289A34BD-8B72-4A59-A5B9-F8F07FC94C0A}" srcOrd="4" destOrd="0" presId="urn:microsoft.com/office/officeart/2005/8/layout/hierarchy1"/>
    <dgm:cxn modelId="{C10100E5-2B98-4BD5-AFAD-A3D30D69E48D}" type="presParOf" srcId="{D9B81E9B-6FDC-4E28-93FC-AA66FDEA91CF}" destId="{FAB0DA72-6514-4837-BFED-E38C6A4CFFDC}" srcOrd="5" destOrd="0" presId="urn:microsoft.com/office/officeart/2005/8/layout/hierarchy1"/>
    <dgm:cxn modelId="{12EB233D-A818-4CC5-91C5-56BA73FD60F5}" type="presParOf" srcId="{FAB0DA72-6514-4837-BFED-E38C6A4CFFDC}" destId="{D9CF1787-D67A-4A2A-BFA8-1C968952F75A}" srcOrd="0" destOrd="0" presId="urn:microsoft.com/office/officeart/2005/8/layout/hierarchy1"/>
    <dgm:cxn modelId="{EA78B979-B18C-431E-9B7F-FF55999D908D}" type="presParOf" srcId="{D9CF1787-D67A-4A2A-BFA8-1C968952F75A}" destId="{660DD7CA-325C-4F41-A514-5F51402DAC14}" srcOrd="0" destOrd="0" presId="urn:microsoft.com/office/officeart/2005/8/layout/hierarchy1"/>
    <dgm:cxn modelId="{947F66B4-0450-41AB-A757-5B475C1F7851}" type="presParOf" srcId="{D9CF1787-D67A-4A2A-BFA8-1C968952F75A}" destId="{0B4FFE9F-74A6-4B01-AA58-9ACF1E893193}" srcOrd="1" destOrd="0" presId="urn:microsoft.com/office/officeart/2005/8/layout/hierarchy1"/>
    <dgm:cxn modelId="{46107687-8CCA-4EB8-BF1E-B2C2AFC9D40D}" type="presParOf" srcId="{FAB0DA72-6514-4837-BFED-E38C6A4CFFDC}" destId="{5E81C51A-F1E8-4C19-AE3A-757BAAA5693A}" srcOrd="1" destOrd="0" presId="urn:microsoft.com/office/officeart/2005/8/layout/hierarchy1"/>
    <dgm:cxn modelId="{B3B6C42C-84B3-45D3-B598-82E9937DEA40}" type="presParOf" srcId="{5E81C51A-F1E8-4C19-AE3A-757BAAA5693A}" destId="{9AAC6DD8-263B-4936-B19F-D4116E1841E6}" srcOrd="0" destOrd="0" presId="urn:microsoft.com/office/officeart/2005/8/layout/hierarchy1"/>
    <dgm:cxn modelId="{3856428A-66CC-486F-9F0A-EB204F8EC43C}" type="presParOf" srcId="{5E81C51A-F1E8-4C19-AE3A-757BAAA5693A}" destId="{5418DF4C-C02A-449F-AE8B-9F0DA89CB242}" srcOrd="1" destOrd="0" presId="urn:microsoft.com/office/officeart/2005/8/layout/hierarchy1"/>
    <dgm:cxn modelId="{2C895320-56AD-4843-9A43-C9016E22B24C}" type="presParOf" srcId="{5418DF4C-C02A-449F-AE8B-9F0DA89CB242}" destId="{BC96A28B-C4E7-482D-B530-907B84F9E45F}" srcOrd="0" destOrd="0" presId="urn:microsoft.com/office/officeart/2005/8/layout/hierarchy1"/>
    <dgm:cxn modelId="{AE586DCC-5037-4DF7-BFAD-BA021B22E8A8}" type="presParOf" srcId="{BC96A28B-C4E7-482D-B530-907B84F9E45F}" destId="{2778F3FF-F4C7-41EF-AEB9-87D2A9E7A55D}" srcOrd="0" destOrd="0" presId="urn:microsoft.com/office/officeart/2005/8/layout/hierarchy1"/>
    <dgm:cxn modelId="{298AF683-41D0-4EB7-BEEE-B83FD611D8DD}" type="presParOf" srcId="{BC96A28B-C4E7-482D-B530-907B84F9E45F}" destId="{3F9FFB28-569F-4253-8692-EFB4FD535BAD}" srcOrd="1" destOrd="0" presId="urn:microsoft.com/office/officeart/2005/8/layout/hierarchy1"/>
    <dgm:cxn modelId="{E20314E0-4AF3-4DAF-A1C9-DFBEE371B320}" type="presParOf" srcId="{5418DF4C-C02A-449F-AE8B-9F0DA89CB242}" destId="{9D6719BF-4F1F-44A0-95A1-2C52BEE534F2}" srcOrd="1" destOrd="0" presId="urn:microsoft.com/office/officeart/2005/8/layout/hierarchy1"/>
    <dgm:cxn modelId="{F06B8840-07A2-4AB7-A255-47DE5D643076}" type="presParOf" srcId="{9D6719BF-4F1F-44A0-95A1-2C52BEE534F2}" destId="{FA4554EA-32F6-4395-96DF-8751F28C9D59}" srcOrd="0" destOrd="0" presId="urn:microsoft.com/office/officeart/2005/8/layout/hierarchy1"/>
    <dgm:cxn modelId="{DB7196F5-FD1B-4671-B372-7A4E378B0948}" type="presParOf" srcId="{9D6719BF-4F1F-44A0-95A1-2C52BEE534F2}" destId="{09B0D4B3-6416-48AF-9253-32A8D6CF7C58}" srcOrd="1" destOrd="0" presId="urn:microsoft.com/office/officeart/2005/8/layout/hierarchy1"/>
    <dgm:cxn modelId="{8D35C23D-FC23-4663-918B-44D3EB634D9C}" type="presParOf" srcId="{09B0D4B3-6416-48AF-9253-32A8D6CF7C58}" destId="{49B6CCE5-901B-4476-8C92-3A45893817B4}" srcOrd="0" destOrd="0" presId="urn:microsoft.com/office/officeart/2005/8/layout/hierarchy1"/>
    <dgm:cxn modelId="{8D34D432-2FAF-4E43-9EF2-B96DAABC95C5}" type="presParOf" srcId="{49B6CCE5-901B-4476-8C92-3A45893817B4}" destId="{6F54B39F-ABAC-44E5-A175-37AFCA8B0658}" srcOrd="0" destOrd="0" presId="urn:microsoft.com/office/officeart/2005/8/layout/hierarchy1"/>
    <dgm:cxn modelId="{98A2D80F-7BA5-4DB9-86E4-89BE6746BCE4}" type="presParOf" srcId="{49B6CCE5-901B-4476-8C92-3A45893817B4}" destId="{05537684-373C-45D3-9F51-80D57785F36F}" srcOrd="1" destOrd="0" presId="urn:microsoft.com/office/officeart/2005/8/layout/hierarchy1"/>
    <dgm:cxn modelId="{359FDB54-7A2E-4184-AE6C-21F2A871BF0D}" type="presParOf" srcId="{09B0D4B3-6416-48AF-9253-32A8D6CF7C58}" destId="{E8D624A1-BD9C-4B09-A345-A1ADC7B8D4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554EA-32F6-4395-96DF-8751F28C9D59}">
      <dsp:nvSpPr>
        <dsp:cNvPr id="0" name=""/>
        <dsp:cNvSpPr/>
      </dsp:nvSpPr>
      <dsp:spPr>
        <a:xfrm>
          <a:off x="6896574" y="3476814"/>
          <a:ext cx="91440" cy="406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C6DD8-263B-4936-B19F-D4116E1841E6}">
      <dsp:nvSpPr>
        <dsp:cNvPr id="0" name=""/>
        <dsp:cNvSpPr/>
      </dsp:nvSpPr>
      <dsp:spPr>
        <a:xfrm>
          <a:off x="6896574" y="2184079"/>
          <a:ext cx="91440" cy="406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A34BD-8B72-4A59-A5B9-F8F07FC94C0A}">
      <dsp:nvSpPr>
        <dsp:cNvPr id="0" name=""/>
        <dsp:cNvSpPr/>
      </dsp:nvSpPr>
      <dsp:spPr>
        <a:xfrm>
          <a:off x="5235713" y="891343"/>
          <a:ext cx="1706581" cy="406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37"/>
              </a:lnTo>
              <a:lnTo>
                <a:pt x="1706581" y="276737"/>
              </a:lnTo>
              <a:lnTo>
                <a:pt x="1706581" y="40608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362F1-0D46-4DD5-A948-5E2EE422C28C}">
      <dsp:nvSpPr>
        <dsp:cNvPr id="0" name=""/>
        <dsp:cNvSpPr/>
      </dsp:nvSpPr>
      <dsp:spPr>
        <a:xfrm>
          <a:off x="5189993" y="2184079"/>
          <a:ext cx="91440" cy="406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67654-D814-4CAB-86A6-A35EDAC682C3}">
      <dsp:nvSpPr>
        <dsp:cNvPr id="0" name=""/>
        <dsp:cNvSpPr/>
      </dsp:nvSpPr>
      <dsp:spPr>
        <a:xfrm>
          <a:off x="5189993" y="891343"/>
          <a:ext cx="91440" cy="406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FE408-9E0C-4EEE-A1DC-38CB67969D39}">
      <dsp:nvSpPr>
        <dsp:cNvPr id="0" name=""/>
        <dsp:cNvSpPr/>
      </dsp:nvSpPr>
      <dsp:spPr>
        <a:xfrm>
          <a:off x="3483411" y="4769550"/>
          <a:ext cx="91440" cy="406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4E47F-F51E-4A25-9188-9B8090F51409}">
      <dsp:nvSpPr>
        <dsp:cNvPr id="0" name=""/>
        <dsp:cNvSpPr/>
      </dsp:nvSpPr>
      <dsp:spPr>
        <a:xfrm>
          <a:off x="3483411" y="3476814"/>
          <a:ext cx="91440" cy="406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7FC65-CC07-482E-9235-B8374F4D0467}">
      <dsp:nvSpPr>
        <dsp:cNvPr id="0" name=""/>
        <dsp:cNvSpPr/>
      </dsp:nvSpPr>
      <dsp:spPr>
        <a:xfrm>
          <a:off x="3483411" y="2184079"/>
          <a:ext cx="91440" cy="4060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608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210D5-443F-4B11-B3C2-41A84C7638BE}">
      <dsp:nvSpPr>
        <dsp:cNvPr id="0" name=""/>
        <dsp:cNvSpPr/>
      </dsp:nvSpPr>
      <dsp:spPr>
        <a:xfrm>
          <a:off x="3529131" y="891343"/>
          <a:ext cx="1706581" cy="406088"/>
        </a:xfrm>
        <a:custGeom>
          <a:avLst/>
          <a:gdLst/>
          <a:ahLst/>
          <a:cxnLst/>
          <a:rect l="0" t="0" r="0" b="0"/>
          <a:pathLst>
            <a:path>
              <a:moveTo>
                <a:pt x="1706581" y="0"/>
              </a:moveTo>
              <a:lnTo>
                <a:pt x="1706581" y="276737"/>
              </a:lnTo>
              <a:lnTo>
                <a:pt x="0" y="276737"/>
              </a:lnTo>
              <a:lnTo>
                <a:pt x="0" y="40608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A3021-4C36-4736-B30C-AE4740FA8A1E}">
      <dsp:nvSpPr>
        <dsp:cNvPr id="0" name=""/>
        <dsp:cNvSpPr/>
      </dsp:nvSpPr>
      <dsp:spPr>
        <a:xfrm>
          <a:off x="4537566" y="4696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DAFE2-1FA8-4A1B-904C-D252F0C8562C}">
      <dsp:nvSpPr>
        <dsp:cNvPr id="0" name=""/>
        <dsp:cNvSpPr/>
      </dsp:nvSpPr>
      <dsp:spPr>
        <a:xfrm>
          <a:off x="4692709" y="152083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TVES</a:t>
          </a:r>
        </a:p>
      </dsp:txBody>
      <dsp:txXfrm>
        <a:off x="4718678" y="178052"/>
        <a:ext cx="1344355" cy="834708"/>
      </dsp:txXfrm>
    </dsp:sp>
    <dsp:sp modelId="{AD9361B2-0B21-4471-8564-9979B47E284E}">
      <dsp:nvSpPr>
        <dsp:cNvPr id="0" name=""/>
        <dsp:cNvSpPr/>
      </dsp:nvSpPr>
      <dsp:spPr>
        <a:xfrm>
          <a:off x="2830984" y="1297432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77E7C-2F91-47C4-AE60-58F4D3B860E0}">
      <dsp:nvSpPr>
        <dsp:cNvPr id="0" name=""/>
        <dsp:cNvSpPr/>
      </dsp:nvSpPr>
      <dsp:spPr>
        <a:xfrm>
          <a:off x="2986128" y="1444818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Front End</a:t>
          </a:r>
        </a:p>
      </dsp:txBody>
      <dsp:txXfrm>
        <a:off x="3012097" y="1470787"/>
        <a:ext cx="1344355" cy="834708"/>
      </dsp:txXfrm>
    </dsp:sp>
    <dsp:sp modelId="{61836215-AC4E-4D3D-963A-B39A7316BD68}">
      <dsp:nvSpPr>
        <dsp:cNvPr id="0" name=""/>
        <dsp:cNvSpPr/>
      </dsp:nvSpPr>
      <dsp:spPr>
        <a:xfrm>
          <a:off x="2830984" y="2590167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C4E5-E97B-409A-8CD2-66A7AA1CC117}">
      <dsp:nvSpPr>
        <dsp:cNvPr id="0" name=""/>
        <dsp:cNvSpPr/>
      </dsp:nvSpPr>
      <dsp:spPr>
        <a:xfrm>
          <a:off x="2986128" y="2737554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HTML</a:t>
          </a:r>
        </a:p>
      </dsp:txBody>
      <dsp:txXfrm>
        <a:off x="3012097" y="2763523"/>
        <a:ext cx="1344355" cy="834708"/>
      </dsp:txXfrm>
    </dsp:sp>
    <dsp:sp modelId="{A44F113C-F26F-4C21-8C98-FC84EFEF9FC5}">
      <dsp:nvSpPr>
        <dsp:cNvPr id="0" name=""/>
        <dsp:cNvSpPr/>
      </dsp:nvSpPr>
      <dsp:spPr>
        <a:xfrm>
          <a:off x="2830984" y="3882903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8AC30-00B1-44BF-BA40-F2C79E50A94F}">
      <dsp:nvSpPr>
        <dsp:cNvPr id="0" name=""/>
        <dsp:cNvSpPr/>
      </dsp:nvSpPr>
      <dsp:spPr>
        <a:xfrm>
          <a:off x="2986128" y="4030289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css</a:t>
          </a:r>
          <a:endParaRPr lang="en-IN" sz="2400" kern="1200" dirty="0"/>
        </a:p>
      </dsp:txBody>
      <dsp:txXfrm>
        <a:off x="3012097" y="4056258"/>
        <a:ext cx="1344355" cy="834708"/>
      </dsp:txXfrm>
    </dsp:sp>
    <dsp:sp modelId="{77C6FA07-A616-44C1-9CF2-73B88FAAF5D8}">
      <dsp:nvSpPr>
        <dsp:cNvPr id="0" name=""/>
        <dsp:cNvSpPr/>
      </dsp:nvSpPr>
      <dsp:spPr>
        <a:xfrm>
          <a:off x="2830984" y="5175638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78913-DD73-4AD0-B878-ACCA4E538F9C}">
      <dsp:nvSpPr>
        <dsp:cNvPr id="0" name=""/>
        <dsp:cNvSpPr/>
      </dsp:nvSpPr>
      <dsp:spPr>
        <a:xfrm>
          <a:off x="2986128" y="5323025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JS</a:t>
          </a:r>
        </a:p>
      </dsp:txBody>
      <dsp:txXfrm>
        <a:off x="3012097" y="5348994"/>
        <a:ext cx="1344355" cy="834708"/>
      </dsp:txXfrm>
    </dsp:sp>
    <dsp:sp modelId="{06891C9F-0E99-4D9E-8C13-5D9EBC882D8B}">
      <dsp:nvSpPr>
        <dsp:cNvPr id="0" name=""/>
        <dsp:cNvSpPr/>
      </dsp:nvSpPr>
      <dsp:spPr>
        <a:xfrm>
          <a:off x="4537566" y="1297432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756DC-E015-47CD-9F7F-D9B4A3631BB1}">
      <dsp:nvSpPr>
        <dsp:cNvPr id="0" name=""/>
        <dsp:cNvSpPr/>
      </dsp:nvSpPr>
      <dsp:spPr>
        <a:xfrm>
          <a:off x="4692709" y="1444818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Back End</a:t>
          </a:r>
        </a:p>
      </dsp:txBody>
      <dsp:txXfrm>
        <a:off x="4718678" y="1470787"/>
        <a:ext cx="1344355" cy="834708"/>
      </dsp:txXfrm>
    </dsp:sp>
    <dsp:sp modelId="{3A04A48E-9BAB-41CE-ADBE-89BA8190FFCC}">
      <dsp:nvSpPr>
        <dsp:cNvPr id="0" name=""/>
        <dsp:cNvSpPr/>
      </dsp:nvSpPr>
      <dsp:spPr>
        <a:xfrm>
          <a:off x="4537566" y="2590167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2D649-D5AF-459E-AF27-ED82CC6BE30C}">
      <dsp:nvSpPr>
        <dsp:cNvPr id="0" name=""/>
        <dsp:cNvSpPr/>
      </dsp:nvSpPr>
      <dsp:spPr>
        <a:xfrm>
          <a:off x="4692709" y="2737554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Oracle 9</a:t>
          </a:r>
          <a:endParaRPr lang="en-IN" sz="2400" kern="1200" dirty="0"/>
        </a:p>
      </dsp:txBody>
      <dsp:txXfrm>
        <a:off x="4718678" y="2763523"/>
        <a:ext cx="1344355" cy="834708"/>
      </dsp:txXfrm>
    </dsp:sp>
    <dsp:sp modelId="{660DD7CA-325C-4F41-A514-5F51402DAC14}">
      <dsp:nvSpPr>
        <dsp:cNvPr id="0" name=""/>
        <dsp:cNvSpPr/>
      </dsp:nvSpPr>
      <dsp:spPr>
        <a:xfrm>
          <a:off x="6244147" y="1297432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FFE9F-74A6-4B01-AA58-9ACF1E893193}">
      <dsp:nvSpPr>
        <dsp:cNvPr id="0" name=""/>
        <dsp:cNvSpPr/>
      </dsp:nvSpPr>
      <dsp:spPr>
        <a:xfrm>
          <a:off x="6399291" y="1444818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Server Site</a:t>
          </a:r>
        </a:p>
      </dsp:txBody>
      <dsp:txXfrm>
        <a:off x="6425260" y="1470787"/>
        <a:ext cx="1344355" cy="834708"/>
      </dsp:txXfrm>
    </dsp:sp>
    <dsp:sp modelId="{2778F3FF-F4C7-41EF-AEB9-87D2A9E7A55D}">
      <dsp:nvSpPr>
        <dsp:cNvPr id="0" name=""/>
        <dsp:cNvSpPr/>
      </dsp:nvSpPr>
      <dsp:spPr>
        <a:xfrm>
          <a:off x="6244147" y="2590167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FFB28-569F-4253-8692-EFB4FD535BAD}">
      <dsp:nvSpPr>
        <dsp:cNvPr id="0" name=""/>
        <dsp:cNvSpPr/>
      </dsp:nvSpPr>
      <dsp:spPr>
        <a:xfrm>
          <a:off x="6399291" y="2737554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Servlet and JSP</a:t>
          </a:r>
        </a:p>
      </dsp:txBody>
      <dsp:txXfrm>
        <a:off x="6425260" y="2763523"/>
        <a:ext cx="1344355" cy="834708"/>
      </dsp:txXfrm>
    </dsp:sp>
    <dsp:sp modelId="{6F54B39F-ABAC-44E5-A175-37AFCA8B0658}">
      <dsp:nvSpPr>
        <dsp:cNvPr id="0" name=""/>
        <dsp:cNvSpPr/>
      </dsp:nvSpPr>
      <dsp:spPr>
        <a:xfrm>
          <a:off x="6244147" y="3882903"/>
          <a:ext cx="1396293" cy="8866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37684-373C-45D3-9F51-80D57785F36F}">
      <dsp:nvSpPr>
        <dsp:cNvPr id="0" name=""/>
        <dsp:cNvSpPr/>
      </dsp:nvSpPr>
      <dsp:spPr>
        <a:xfrm>
          <a:off x="6399291" y="4030289"/>
          <a:ext cx="1396293" cy="886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Java</a:t>
          </a:r>
        </a:p>
      </dsp:txBody>
      <dsp:txXfrm>
        <a:off x="6425260" y="4056258"/>
        <a:ext cx="1344355" cy="834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TVES        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Username</a:t>
            </a:r>
            <a:endParaRPr lang="en-IN" dirty="0"/>
          </a:p>
          <a:p>
            <a:r>
              <a:rPr lang="en-IN" dirty="0"/>
              <a:t>Password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Lets get to Demo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IN" b="1" u="sng" dirty="0"/>
              <a:t>Submitted by:</a:t>
            </a:r>
            <a:endParaRPr lang="en-IN" b="1" u="sng" dirty="0"/>
          </a:p>
          <a:p>
            <a:pPr marL="0" indent="0" algn="r">
              <a:buNone/>
            </a:pPr>
            <a:r>
              <a:rPr lang="en-IN" dirty="0"/>
              <a:t>Shivam Chaudhary</a:t>
            </a:r>
            <a:endParaRPr lang="en-IN" dirty="0"/>
          </a:p>
          <a:p>
            <a:pPr marL="0" indent="0" algn="r">
              <a:buNone/>
            </a:pPr>
            <a:r>
              <a:rPr lang="en-IN" dirty="0"/>
              <a:t>Deepak Yadav</a:t>
            </a:r>
            <a:endParaRPr lang="en-IN" dirty="0"/>
          </a:p>
          <a:p>
            <a:pPr marL="0" indent="0" algn="r">
              <a:buNone/>
            </a:pPr>
            <a:r>
              <a:rPr lang="en-IN" dirty="0"/>
              <a:t>Vaibhav Tyagi</a:t>
            </a:r>
            <a:endParaRPr lang="en-IN" dirty="0"/>
          </a:p>
          <a:p>
            <a:pPr marL="0" indent="0" algn="r">
              <a:buNone/>
            </a:pPr>
            <a:r>
              <a:rPr lang="en-IN" dirty="0"/>
              <a:t>Eshika Singhal</a:t>
            </a:r>
            <a:endParaRPr lang="en-IN" dirty="0"/>
          </a:p>
          <a:p>
            <a:pPr marL="0" indent="0" algn="r">
              <a:buNone/>
            </a:pPr>
            <a:r>
              <a:rPr lang="en-IN" dirty="0"/>
              <a:t>Neha Dhama</a:t>
            </a:r>
            <a:endParaRPr lang="en-IN" dirty="0"/>
          </a:p>
          <a:p>
            <a:pPr marL="0" indent="0" algn="r">
              <a:buNone/>
            </a:pPr>
            <a:r>
              <a:rPr lang="en-IN" dirty="0"/>
              <a:t>Ajay Sagar</a:t>
            </a:r>
            <a:endParaRPr lang="en-IN" dirty="0"/>
          </a:p>
          <a:p>
            <a:pPr marL="0" indent="0" algn="r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Television Event Scheduler is a Dynamic Website which is used to check the live television schedule and with the help of this we can check the timing of our favourite program.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It is very simple and can be accessed by anyone.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Guidance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Debashish</a:t>
            </a:r>
            <a:r>
              <a:rPr lang="en-IN" dirty="0"/>
              <a:t> Sir</a:t>
            </a:r>
            <a:endParaRPr lang="en-IN" dirty="0"/>
          </a:p>
          <a:p>
            <a:r>
              <a:rPr lang="en-IN" dirty="0"/>
              <a:t>Prasad Sir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are TVES technology</a:t>
            </a:r>
            <a:endParaRPr lang="en-IN" dirty="0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idx="15"/>
          </p:nvPr>
        </p:nvPicPr>
        <p:blipFill>
          <a:blip r:embed="rId1"/>
          <a:srcRect t="1822" b="1822"/>
          <a:stretch>
            <a:fillRect/>
          </a:stretch>
        </p:blipFill>
        <p:spPr>
          <a:xfrm>
            <a:off x="5388746" y="2066016"/>
            <a:ext cx="2061137" cy="1986031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18"/>
          </p:nvPr>
        </p:nvSpPr>
        <p:spPr>
          <a:xfrm>
            <a:off x="680322" y="2322755"/>
            <a:ext cx="4298718" cy="39715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Java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HTML 5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CSS 3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JavaScript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sz="2400" dirty="0"/>
              <a:t>MySqL</a:t>
            </a:r>
            <a:endParaRPr lang="en-US" altLang="en-IN" sz="2400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25130" b="25130"/>
          <a:stretch>
            <a:fillRect/>
          </a:stretch>
        </p:blipFill>
        <p:spPr>
          <a:xfrm>
            <a:off x="761877" y="5094995"/>
            <a:ext cx="3063875" cy="1524000"/>
          </a:xfrm>
        </p:spPr>
      </p:pic>
      <p:pic>
        <p:nvPicPr>
          <p:cNvPr id="18" name="Picture Placeholder 17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t="12364" b="12364"/>
          <a:stretch>
            <a:fillRect/>
          </a:stretch>
        </p:blipFill>
        <p:spPr>
          <a:xfrm>
            <a:off x="9197266" y="2103895"/>
            <a:ext cx="2611630" cy="1965831"/>
          </a:xfr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723" y="3139415"/>
            <a:ext cx="3066554" cy="57917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746" y="5020516"/>
            <a:ext cx="2125949" cy="115540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171" y="4339455"/>
            <a:ext cx="1717953" cy="23334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/>
        </p:nvGraphicFramePr>
        <p:xfrm>
          <a:off x="541539" y="168676"/>
          <a:ext cx="10626570" cy="621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Flow</a:t>
            </a:r>
            <a:endParaRPr lang="en-IN" dirty="0"/>
          </a:p>
        </p:txBody>
      </p:sp>
      <p:pic>
        <p:nvPicPr>
          <p:cNvPr id="5" name="Content Placeholder 4" descr="A screenshot of a cell phone&#10;&#10;Description generated with high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8542" y="2336800"/>
            <a:ext cx="6258892" cy="35988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22" y="2413844"/>
            <a:ext cx="4405297" cy="3599313"/>
          </a:xfrm>
        </p:spPr>
        <p:txBody>
          <a:bodyPr/>
          <a:lstStyle/>
          <a:p>
            <a:r>
              <a:rPr lang="en-IN" dirty="0"/>
              <a:t>Programmes</a:t>
            </a:r>
            <a:endParaRPr lang="en-IN" dirty="0"/>
          </a:p>
          <a:p>
            <a:r>
              <a:rPr lang="en-IN" dirty="0"/>
              <a:t>Channel</a:t>
            </a:r>
            <a:endParaRPr lang="en-IN" dirty="0"/>
          </a:p>
          <a:p>
            <a:r>
              <a:rPr lang="en-IN" dirty="0"/>
              <a:t>Admin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8570" y="3055501"/>
            <a:ext cx="3792041" cy="20608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8315"/>
          </a:xfrm>
        </p:spPr>
        <p:txBody>
          <a:bodyPr>
            <a:normAutofit/>
          </a:bodyPr>
          <a:lstStyle/>
          <a:p>
            <a:r>
              <a:rPr lang="en-IN" dirty="0"/>
              <a:t>Program Name</a:t>
            </a:r>
            <a:endParaRPr lang="en-IN" dirty="0"/>
          </a:p>
          <a:p>
            <a:r>
              <a:rPr lang="en-IN" dirty="0"/>
              <a:t>Start Time</a:t>
            </a:r>
            <a:endParaRPr lang="en-IN" dirty="0"/>
          </a:p>
          <a:p>
            <a:r>
              <a:rPr lang="en-IN" dirty="0"/>
              <a:t>End Time</a:t>
            </a:r>
            <a:endParaRPr lang="en-IN" dirty="0"/>
          </a:p>
          <a:p>
            <a:r>
              <a:rPr lang="en-IN" dirty="0"/>
              <a:t>Description</a:t>
            </a:r>
            <a:endParaRPr lang="en-IN" dirty="0"/>
          </a:p>
          <a:p>
            <a:r>
              <a:rPr lang="en-IN" dirty="0"/>
              <a:t>Channel Name</a:t>
            </a:r>
            <a:endParaRPr lang="en-IN" dirty="0"/>
          </a:p>
          <a:p>
            <a:r>
              <a:rPr lang="en-IN" dirty="0"/>
              <a:t>Date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Channel Name</a:t>
            </a:r>
            <a:endParaRPr lang="en-IN" dirty="0"/>
          </a:p>
          <a:p>
            <a:r>
              <a:rPr lang="en-IN" dirty="0"/>
              <a:t>Category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615</Words>
  <Application>WPS Presentation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Microsoft YaHei</vt:lpstr>
      <vt:lpstr>Arial Unicode MS</vt:lpstr>
      <vt:lpstr>Calibri</vt:lpstr>
      <vt:lpstr>Berlin</vt:lpstr>
      <vt:lpstr>TVES         </vt:lpstr>
      <vt:lpstr>What is TVES</vt:lpstr>
      <vt:lpstr>Project Guidance</vt:lpstr>
      <vt:lpstr>What are TVES technology</vt:lpstr>
      <vt:lpstr>PowerPoint 演示文稿</vt:lpstr>
      <vt:lpstr>Project Flow</vt:lpstr>
      <vt:lpstr>Data Base</vt:lpstr>
      <vt:lpstr>Programmes</vt:lpstr>
      <vt:lpstr>Channel 	</vt:lpstr>
      <vt:lpstr>Admin	</vt:lpstr>
      <vt:lpstr>Lets get to Demo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Your Hotel Here</dc:title>
  <dc:creator>Neha singh</dc:creator>
  <cp:lastModifiedBy>Shivam</cp:lastModifiedBy>
  <cp:revision>20</cp:revision>
  <dcterms:created xsi:type="dcterms:W3CDTF">2019-08-22T01:56:00Z</dcterms:created>
  <dcterms:modified xsi:type="dcterms:W3CDTF">2019-09-05T09:19:36Z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