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sldIdLst>
    <p:sldId id="258" r:id="rId3"/>
    <p:sldId id="272" r:id="rId4"/>
    <p:sldId id="271" r:id="rId5"/>
    <p:sldId id="273" r:id="rId6"/>
    <p:sldId id="274"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wini Kumar" initials="AK" lastIdx="1" clrIdx="0">
    <p:extLst>
      <p:ext uri="{19B8F6BF-5375-455C-9EA6-DF929625EA0E}">
        <p15:presenceInfo xmlns:p15="http://schemas.microsoft.com/office/powerpoint/2012/main" userId="S-1-5-21-3936953803-2831090258-1269385966-2531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91" autoAdjust="0"/>
    <p:restoredTop sz="94660"/>
  </p:normalViewPr>
  <p:slideViewPr>
    <p:cSldViewPr snapToGrid="0">
      <p:cViewPr varScale="1">
        <p:scale>
          <a:sx n="67" d="100"/>
          <a:sy n="67" d="100"/>
        </p:scale>
        <p:origin x="8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12C42-5CA7-434B-A770-F0E6800F9F27}"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412871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12C42-5CA7-434B-A770-F0E6800F9F27}"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342137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12C42-5CA7-434B-A770-F0E6800F9F27}"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4036318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Title Whit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Text Placeholder 7">
            <a:extLst>
              <a:ext uri="{FF2B5EF4-FFF2-40B4-BE49-F238E27FC236}">
                <a16:creationId xmlns:a16="http://schemas.microsoft.com/office/drawing/2014/main" id="{87C4AD12-4ACC-C840-8312-C7E5355E4FF9}"/>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660570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i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74163"/>
            <a:ext cx="11277600" cy="489437"/>
          </a:xfrm>
        </p:spPr>
        <p:txBody>
          <a:bodyPr anchor="t" anchorCtr="0">
            <a:noAutofit/>
          </a:bodyPr>
          <a:lstStyle>
            <a:lvl1pPr algn="l">
              <a:lnSpc>
                <a:spcPct val="80000"/>
              </a:lnSpc>
              <a:defRPr sz="3600">
                <a:solidFill>
                  <a:schemeClr val="tx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101601"/>
            <a:ext cx="5638800" cy="190500"/>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dirty="0"/>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291989047"/>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lk-In Logo Orang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0621" y="89262"/>
            <a:ext cx="10490758" cy="6679475"/>
          </a:xfrm>
          <a:prstGeom prst="rect">
            <a:avLst/>
          </a:prstGeom>
        </p:spPr>
      </p:pic>
    </p:spTree>
    <p:extLst>
      <p:ext uri="{BB962C8B-B14F-4D97-AF65-F5344CB8AC3E}">
        <p14:creationId xmlns:p14="http://schemas.microsoft.com/office/powerpoint/2010/main" val="427618776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alk-In Logo Whit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50621" y="89262"/>
            <a:ext cx="10490758" cy="6679474"/>
          </a:xfrm>
          <a:prstGeom prst="rect">
            <a:avLst/>
          </a:prstGeom>
        </p:spPr>
      </p:pic>
    </p:spTree>
    <p:extLst>
      <p:ext uri="{BB962C8B-B14F-4D97-AF65-F5344CB8AC3E}">
        <p14:creationId xmlns:p14="http://schemas.microsoft.com/office/powerpoint/2010/main" val="2172702622"/>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Titl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rmAutofit/>
          </a:bodyPr>
          <a:lstStyle>
            <a:lvl1pPr marL="0" indent="0" algn="l">
              <a:spcBef>
                <a:spcPts val="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53220997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0" name="Picture 9" descr="Logo&#10;&#10;Description automatically generated">
            <a:extLst>
              <a:ext uri="{FF2B5EF4-FFF2-40B4-BE49-F238E27FC236}">
                <a16:creationId xmlns:a16="http://schemas.microsoft.com/office/drawing/2014/main" id="{55FCFE5F-EACE-DF4E-98EB-EB028DF66F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193" y="6132957"/>
            <a:ext cx="990600" cy="635000"/>
          </a:xfrm>
          <a:prstGeom prst="rect">
            <a:avLst/>
          </a:prstGeom>
        </p:spPr>
      </p:pic>
    </p:spTree>
    <p:extLst>
      <p:ext uri="{BB962C8B-B14F-4D97-AF65-F5344CB8AC3E}">
        <p14:creationId xmlns:p14="http://schemas.microsoft.com/office/powerpoint/2010/main" val="1295286813"/>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 Title Whit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Text Placeholder 7">
            <a:extLst>
              <a:ext uri="{FF2B5EF4-FFF2-40B4-BE49-F238E27FC236}">
                <a16:creationId xmlns:a16="http://schemas.microsoft.com/office/drawing/2014/main" id="{87C4AD12-4ACC-C840-8312-C7E5355E4FF9}"/>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43120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 Title Orang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ext Placeholder 7">
            <a:extLst>
              <a:ext uri="{FF2B5EF4-FFF2-40B4-BE49-F238E27FC236}">
                <a16:creationId xmlns:a16="http://schemas.microsoft.com/office/drawing/2014/main" id="{1697E121-414A-B041-84FF-D45B6A776BBE}"/>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272495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12C42-5CA7-434B-A770-F0E6800F9F27}"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4214036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None/>
              <a:defRPr sz="1600" b="0" i="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1709126774"/>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Clr>
                <a:schemeClr val="tx2"/>
              </a:buClr>
              <a:buFont typeface="Arial" panose="020B0604020202020204" pitchFamily="34" charset="0"/>
              <a:buNone/>
              <a:defRPr sz="1600" b="0" i="0">
                <a:solidFill>
                  <a:schemeClr val="tx2"/>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358569801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eder Title Orange Triangl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1466513"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7101020"/>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6342421"/>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eder Title Orange Equa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1898373"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53886668"/>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eder Orange Equal">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4452728"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0848713"/>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eder Title Orange Triang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1269724"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3373974"/>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eder Orange Triangle">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4038600"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8838831"/>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eder Title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93EB44E-E9F3-8842-B537-69D4B697C4AC}"/>
              </a:ext>
            </a:extLst>
          </p:cNvPr>
          <p:cNvSpPr>
            <a:spLocks noGrp="1"/>
          </p:cNvSpPr>
          <p:nvPr>
            <p:ph type="pic" sz="quarter" idx="12" hasCustomPrompt="1"/>
          </p:nvPr>
        </p:nvSpPr>
        <p:spPr>
          <a:xfrm>
            <a:off x="0" y="0"/>
            <a:ext cx="12192000" cy="6858000"/>
          </a:xfrm>
        </p:spPr>
        <p:txBody>
          <a:bodyPr tIns="1097280"/>
          <a:lstStyle>
            <a:lvl1pPr marL="0" indent="0" algn="ctr">
              <a:buNone/>
              <a:defRPr/>
            </a:lvl1pPr>
          </a:lstStyle>
          <a:p>
            <a:r>
              <a:rPr lang="en-US" dirty="0"/>
              <a:t>Insert Picture</a:t>
            </a:r>
          </a:p>
        </p:txBody>
      </p:sp>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7">
            <a:extLst>
              <a:ext uri="{FF2B5EF4-FFF2-40B4-BE49-F238E27FC236}">
                <a16:creationId xmlns:a16="http://schemas.microsoft.com/office/drawing/2014/main" id="{64E7516A-EF6D-1A45-8147-27BA6599CE8D}"/>
              </a:ext>
            </a:extLst>
          </p:cNvPr>
          <p:cNvSpPr>
            <a:spLocks noGrp="1"/>
          </p:cNvSpPr>
          <p:nvPr>
            <p:ph type="body" sz="quarter" idx="11" hasCustomPrompt="1"/>
          </p:nvPr>
        </p:nvSpPr>
        <p:spPr>
          <a:xfrm>
            <a:off x="10956018" y="6132957"/>
            <a:ext cx="987552" cy="630936"/>
          </a:xfrm>
          <a:blipFill>
            <a:blip r:embed="rId3"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9278243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Orange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11277600" cy="1156792"/>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11277598"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57200"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0">
            <a:extLst>
              <a:ext uri="{FF2B5EF4-FFF2-40B4-BE49-F238E27FC236}">
                <a16:creationId xmlns:a16="http://schemas.microsoft.com/office/drawing/2014/main" id="{AC721370-A066-1746-BA51-66EDC940D61F}"/>
              </a:ext>
            </a:extLst>
          </p:cNvPr>
          <p:cNvSpPr>
            <a:spLocks noGrp="1"/>
          </p:cNvSpPr>
          <p:nvPr>
            <p:ph type="body" sz="quarter" idx="16" hasCustomPrompt="1"/>
          </p:nvPr>
        </p:nvSpPr>
        <p:spPr>
          <a:xfrm>
            <a:off x="4572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8" name="Text Placeholder 10">
            <a:extLst>
              <a:ext uri="{FF2B5EF4-FFF2-40B4-BE49-F238E27FC236}">
                <a16:creationId xmlns:a16="http://schemas.microsoft.com/office/drawing/2014/main" id="{17DBF118-A9A3-6B4A-8D6F-DCD3478E9D94}"/>
              </a:ext>
            </a:extLst>
          </p:cNvPr>
          <p:cNvSpPr>
            <a:spLocks noGrp="1"/>
          </p:cNvSpPr>
          <p:nvPr>
            <p:ph type="body" sz="quarter" idx="17" hasCustomPrompt="1"/>
          </p:nvPr>
        </p:nvSpPr>
        <p:spPr>
          <a:xfrm>
            <a:off x="56896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2" name="Text Placeholder 10">
            <a:extLst>
              <a:ext uri="{FF2B5EF4-FFF2-40B4-BE49-F238E27FC236}">
                <a16:creationId xmlns:a16="http://schemas.microsoft.com/office/drawing/2014/main" id="{8F18C260-6B13-674E-A152-F60D988656D0}"/>
              </a:ext>
            </a:extLst>
          </p:cNvPr>
          <p:cNvSpPr>
            <a:spLocks noGrp="1"/>
          </p:cNvSpPr>
          <p:nvPr>
            <p:ph type="body" sz="quarter" idx="18"/>
          </p:nvPr>
        </p:nvSpPr>
        <p:spPr>
          <a:xfrm>
            <a:off x="5678556"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432708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12C42-5CA7-434B-A770-F0E6800F9F27}"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10787721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Sil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8F428F49-45F0-DB43-8B02-D7D8003DA045}"/>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3347504178"/>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Silde Gray">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610404DB-54A2-CE45-953F-33A259AD37BC}"/>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66B11282-4214-3B44-B17C-9B2CB6A789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338613322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Subhead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02D463CD-9D09-C54A-A67B-EFECE519AD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219546001"/>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815032"/>
            <a:ext cx="4433105" cy="312652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8441293"/>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ne Column Silde Orange Pictur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433888" y="0"/>
            <a:ext cx="7758112" cy="6858000"/>
          </a:xfrm>
          <a:solidFill>
            <a:schemeClr val="accent6"/>
          </a:solidFill>
        </p:spPr>
        <p:txBody>
          <a:bodyPr anchor="ctr" anchorCtr="0"/>
          <a:lstStyle>
            <a:lvl1pPr marL="0" indent="0" algn="ctr">
              <a:buNone/>
              <a:defRPr/>
            </a:lvl1pPr>
          </a:lstStyle>
          <a:p>
            <a:r>
              <a:rPr lang="en-US" dirty="0"/>
              <a:t>Insert Picture</a:t>
            </a:r>
          </a:p>
        </p:txBody>
      </p:sp>
      <p:sp>
        <p:nvSpPr>
          <p:cNvPr id="10" name="Rectangle 9">
            <a:extLst>
              <a:ext uri="{FF2B5EF4-FFF2-40B4-BE49-F238E27FC236}">
                <a16:creationId xmlns:a16="http://schemas.microsoft.com/office/drawing/2014/main" id="{F3400FEE-AF2A-4A4C-A689-68AC86084282}"/>
              </a:ext>
            </a:extLst>
          </p:cNvPr>
          <p:cNvSpPr/>
          <p:nvPr userDrawn="1"/>
        </p:nvSpPr>
        <p:spPr>
          <a:xfrm>
            <a:off x="-1"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6" name="Text Placeholder 5">
            <a:extLst>
              <a:ext uri="{FF2B5EF4-FFF2-40B4-BE49-F238E27FC236}">
                <a16:creationId xmlns:a16="http://schemas.microsoft.com/office/drawing/2014/main" id="{06621137-81BE-E247-928E-32116562395A}"/>
              </a:ext>
            </a:extLst>
          </p:cNvPr>
          <p:cNvSpPr>
            <a:spLocks noGrp="1"/>
          </p:cNvSpPr>
          <p:nvPr>
            <p:ph type="body" sz="quarter" idx="14"/>
          </p:nvPr>
        </p:nvSpPr>
        <p:spPr>
          <a:xfrm>
            <a:off x="457200" y="3234979"/>
            <a:ext cx="3679825" cy="3159220"/>
          </a:xfrm>
        </p:spPr>
        <p:txBody>
          <a:bodyPr/>
          <a:lstStyle>
            <a:lvl1pPr marL="0" indent="0">
              <a:spcBef>
                <a:spcPts val="0"/>
              </a:spcBef>
              <a:spcAft>
                <a:spcPts val="400"/>
              </a:spcAft>
              <a:buNone/>
              <a:defRPr sz="1800">
                <a:solidFill>
                  <a:schemeClr val="bg1"/>
                </a:solidFill>
                <a:latin typeface="+mj-lt"/>
              </a:defRPr>
            </a:lvl1pPr>
            <a:lvl2pPr marL="228600" indent="-222250">
              <a:spcBef>
                <a:spcPts val="0"/>
              </a:spcBef>
              <a:spcAft>
                <a:spcPts val="400"/>
              </a:spcAft>
              <a:tabLst/>
              <a:defRPr sz="1800">
                <a:solidFill>
                  <a:schemeClr val="bg1"/>
                </a:solidFill>
                <a:latin typeface="+mj-lt"/>
              </a:defRPr>
            </a:lvl2pPr>
            <a:lvl3pPr marL="519113" indent="-274638">
              <a:spcBef>
                <a:spcPts val="0"/>
              </a:spcBef>
              <a:spcAft>
                <a:spcPts val="400"/>
              </a:spcAft>
              <a:tabLst/>
              <a:defRPr sz="1800">
                <a:solidFill>
                  <a:schemeClr val="bg1"/>
                </a:solidFill>
                <a:latin typeface="+mj-lt"/>
              </a:defRPr>
            </a:lvl3pPr>
            <a:lvl4pPr marL="803275" indent="-238125">
              <a:spcBef>
                <a:spcPts val="0"/>
              </a:spcBef>
              <a:spcAft>
                <a:spcPts val="400"/>
              </a:spcAft>
              <a:tabLst/>
              <a:defRPr sz="1800">
                <a:solidFill>
                  <a:schemeClr val="bg1"/>
                </a:solidFill>
                <a:latin typeface="+mj-lt"/>
              </a:defRPr>
            </a:lvl4pPr>
            <a:lvl5pPr marL="1085850" indent="-276225">
              <a:spcBef>
                <a:spcPts val="0"/>
              </a:spcBef>
              <a:spcAft>
                <a:spcPts val="400"/>
              </a:spcAft>
              <a:tabLst/>
              <a:defRPr sz="18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58AB0188-0104-FB47-ADB6-72A9A5869AD9}"/>
              </a:ext>
            </a:extLst>
          </p:cNvPr>
          <p:cNvSpPr>
            <a:spLocks noGrp="1"/>
          </p:cNvSpPr>
          <p:nvPr>
            <p:ph type="body" sz="quarter" idx="16"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895246743"/>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ne Column Silde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457200"/>
            <a:ext cx="7300912" cy="5484813"/>
          </a:xfrm>
          <a:solidFill>
            <a:schemeClr val="bg1"/>
          </a:solidFill>
        </p:spPr>
        <p:txBody>
          <a:bodyPr anchor="ctr" anchorCtr="0"/>
          <a:lstStyle>
            <a:lvl1pPr marL="0" indent="0" algn="ctr">
              <a:buNone/>
              <a:defRPr sz="1600"/>
            </a:lvl1pPr>
          </a:lstStyle>
          <a:p>
            <a:pPr lvl="0"/>
            <a:r>
              <a:rPr lang="en-US" dirty="0"/>
              <a:t>Insert infographics within this area</a:t>
            </a:r>
          </a:p>
        </p:txBody>
      </p:sp>
    </p:spTree>
    <p:extLst>
      <p:ext uri="{BB962C8B-B14F-4D97-AF65-F5344CB8AC3E}">
        <p14:creationId xmlns:p14="http://schemas.microsoft.com/office/powerpoint/2010/main" val="3236659264"/>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Content">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57200" y="1415144"/>
            <a:ext cx="11277600" cy="4717813"/>
          </a:xfrm>
          <a:noFill/>
        </p:spPr>
        <p:txBody>
          <a:bodyPr anchor="ctr" anchorCtr="0"/>
          <a:lstStyle>
            <a:lvl1pPr marL="0" indent="0" algn="ctr">
              <a:buNone/>
              <a:defRPr sz="1600"/>
            </a:lvl1pPr>
          </a:lstStyle>
          <a:p>
            <a:pPr lvl="0"/>
            <a:r>
              <a:rPr lang="en-US" dirty="0"/>
              <a:t>Insert infographics within this area</a:t>
            </a:r>
          </a:p>
        </p:txBody>
      </p:sp>
      <p:sp>
        <p:nvSpPr>
          <p:cNvPr id="2" name="Title 1"/>
          <p:cNvSpPr>
            <a:spLocks noGrp="1"/>
          </p:cNvSpPr>
          <p:nvPr>
            <p:ph type="ctrTitle"/>
          </p:nvPr>
        </p:nvSpPr>
        <p:spPr>
          <a:xfrm>
            <a:off x="457200" y="456744"/>
            <a:ext cx="11277600" cy="864056"/>
          </a:xfrm>
        </p:spPr>
        <p:txBody>
          <a:bodyPr anchor="t" anchorCtr="0">
            <a:noAutofit/>
          </a:bodyPr>
          <a:lstStyle>
            <a:lvl1pPr algn="l">
              <a:lnSpc>
                <a:spcPct val="80000"/>
              </a:lnSpc>
              <a:defRPr sz="32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696686" y="1626159"/>
            <a:ext cx="5399314" cy="500184"/>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844439531"/>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Orange Right">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0FEE-AF2A-4A4C-A689-68AC86084282}"/>
              </a:ext>
            </a:extLst>
          </p:cNvPr>
          <p:cNvSpPr/>
          <p:nvPr userDrawn="1"/>
        </p:nvSpPr>
        <p:spPr>
          <a:xfrm flipH="1">
            <a:off x="4433105" y="0"/>
            <a:ext cx="77588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FEF931B3-9150-A144-A52C-51AE7E468513}"/>
              </a:ext>
            </a:extLst>
          </p:cNvPr>
          <p:cNvSpPr>
            <a:spLocks noGrp="1"/>
          </p:cNvSpPr>
          <p:nvPr>
            <p:ph type="body" sz="quarter" idx="15"/>
          </p:nvPr>
        </p:nvSpPr>
        <p:spPr>
          <a:xfrm>
            <a:off x="4887045" y="1485900"/>
            <a:ext cx="6847755" cy="4646613"/>
          </a:xfrm>
        </p:spPr>
        <p:txBody>
          <a:bodyPr/>
          <a:lstStyle>
            <a:lvl1pPr marL="0" indent="0">
              <a:spcBef>
                <a:spcPts val="0"/>
              </a:spcBef>
              <a:spcAft>
                <a:spcPts val="600"/>
              </a:spcAft>
              <a:buNone/>
              <a:defRPr>
                <a:solidFill>
                  <a:schemeClr val="bg1"/>
                </a:solidFill>
                <a:latin typeface="+mj-lt"/>
              </a:defRPr>
            </a:lvl1pPr>
            <a:lvl2pPr marL="228600" indent="-222250">
              <a:spcBef>
                <a:spcPts val="0"/>
              </a:spcBef>
              <a:spcAft>
                <a:spcPts val="600"/>
              </a:spcAft>
              <a:tabLst/>
              <a:defRPr>
                <a:solidFill>
                  <a:schemeClr val="bg1"/>
                </a:solidFill>
                <a:latin typeface="+mj-lt"/>
              </a:defRPr>
            </a:lvl2pPr>
            <a:lvl3pPr marL="519113" indent="-266700">
              <a:spcBef>
                <a:spcPts val="0"/>
              </a:spcBef>
              <a:spcAft>
                <a:spcPts val="600"/>
              </a:spcAft>
              <a:tabLst/>
              <a:defRPr>
                <a:solidFill>
                  <a:schemeClr val="bg1"/>
                </a:solidFill>
                <a:latin typeface="+mj-lt"/>
              </a:defRPr>
            </a:lvl3pPr>
            <a:lvl4pPr marL="749300" indent="-238125">
              <a:spcBef>
                <a:spcPts val="0"/>
              </a:spcBef>
              <a:spcAft>
                <a:spcPts val="600"/>
              </a:spcAft>
              <a:tabLst/>
              <a:defRPr>
                <a:solidFill>
                  <a:schemeClr val="bg1"/>
                </a:solidFill>
                <a:latin typeface="+mj-lt"/>
              </a:defRPr>
            </a:lvl4pPr>
            <a:lvl5pPr marL="1031875" indent="-274638">
              <a:spcBef>
                <a:spcPts val="0"/>
              </a:spcBef>
              <a:spcAft>
                <a:spcPts val="600"/>
              </a:spcAft>
              <a:tabLst/>
              <a:defRPr>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a:extLst>
              <a:ext uri="{FF2B5EF4-FFF2-40B4-BE49-F238E27FC236}">
                <a16:creationId xmlns:a16="http://schemas.microsoft.com/office/drawing/2014/main" id="{810C0A52-392D-4946-BCDD-EC07BEBCAAF7}"/>
              </a:ext>
            </a:extLst>
          </p:cNvPr>
          <p:cNvSpPr>
            <a:spLocks noGrp="1"/>
          </p:cNvSpPr>
          <p:nvPr>
            <p:ph type="body" sz="quarter" idx="16"/>
          </p:nvPr>
        </p:nvSpPr>
        <p:spPr>
          <a:xfrm>
            <a:off x="457200" y="3234978"/>
            <a:ext cx="367937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1030020"/>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ix Infographic Box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2"/>
            <a:ext cx="11277600" cy="1100959"/>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Tree>
    <p:extLst>
      <p:ext uri="{BB962C8B-B14F-4D97-AF65-F5344CB8AC3E}">
        <p14:creationId xmlns:p14="http://schemas.microsoft.com/office/powerpoint/2010/main" val="3042160332"/>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ix Infographic Boxes w/ headi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3"/>
            <a:ext cx="11277600" cy="635000"/>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11" name="Text Placeholder 10">
            <a:extLst>
              <a:ext uri="{FF2B5EF4-FFF2-40B4-BE49-F238E27FC236}">
                <a16:creationId xmlns:a16="http://schemas.microsoft.com/office/drawing/2014/main" id="{3C84ABE0-31CF-D648-940C-63E5DA921106}"/>
              </a:ext>
            </a:extLst>
          </p:cNvPr>
          <p:cNvSpPr>
            <a:spLocks noGrp="1"/>
          </p:cNvSpPr>
          <p:nvPr>
            <p:ph type="body" sz="quarter" idx="20"/>
          </p:nvPr>
        </p:nvSpPr>
        <p:spPr>
          <a:xfrm>
            <a:off x="457201"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9" name="Text Placeholder 10">
            <a:extLst>
              <a:ext uri="{FF2B5EF4-FFF2-40B4-BE49-F238E27FC236}">
                <a16:creationId xmlns:a16="http://schemas.microsoft.com/office/drawing/2014/main" id="{CA55A367-F7E2-A24B-850F-F41F079B4DE0}"/>
              </a:ext>
            </a:extLst>
          </p:cNvPr>
          <p:cNvSpPr>
            <a:spLocks noGrp="1"/>
          </p:cNvSpPr>
          <p:nvPr>
            <p:ph type="body" sz="quarter" idx="21"/>
          </p:nvPr>
        </p:nvSpPr>
        <p:spPr>
          <a:xfrm>
            <a:off x="4272756"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5" name="Text Placeholder 10">
            <a:extLst>
              <a:ext uri="{FF2B5EF4-FFF2-40B4-BE49-F238E27FC236}">
                <a16:creationId xmlns:a16="http://schemas.microsoft.com/office/drawing/2014/main" id="{2A77CC42-5D2C-AD42-A4E0-14DCA9D6AD67}"/>
              </a:ext>
            </a:extLst>
          </p:cNvPr>
          <p:cNvSpPr>
            <a:spLocks noGrp="1"/>
          </p:cNvSpPr>
          <p:nvPr>
            <p:ph type="body" sz="quarter" idx="22"/>
          </p:nvPr>
        </p:nvSpPr>
        <p:spPr>
          <a:xfrm>
            <a:off x="8085339"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6" name="Text Placeholder 10">
            <a:extLst>
              <a:ext uri="{FF2B5EF4-FFF2-40B4-BE49-F238E27FC236}">
                <a16:creationId xmlns:a16="http://schemas.microsoft.com/office/drawing/2014/main" id="{BCF0045D-2B71-B84E-B96F-7032EFE40BF4}"/>
              </a:ext>
            </a:extLst>
          </p:cNvPr>
          <p:cNvSpPr>
            <a:spLocks noGrp="1"/>
          </p:cNvSpPr>
          <p:nvPr>
            <p:ph type="body" sz="quarter" idx="23"/>
          </p:nvPr>
        </p:nvSpPr>
        <p:spPr>
          <a:xfrm>
            <a:off x="457201"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7" name="Text Placeholder 10">
            <a:extLst>
              <a:ext uri="{FF2B5EF4-FFF2-40B4-BE49-F238E27FC236}">
                <a16:creationId xmlns:a16="http://schemas.microsoft.com/office/drawing/2014/main" id="{82BD4E58-4705-054E-8E5B-494A8A662AAD}"/>
              </a:ext>
            </a:extLst>
          </p:cNvPr>
          <p:cNvSpPr>
            <a:spLocks noGrp="1"/>
          </p:cNvSpPr>
          <p:nvPr>
            <p:ph type="body" sz="quarter" idx="24"/>
          </p:nvPr>
        </p:nvSpPr>
        <p:spPr>
          <a:xfrm>
            <a:off x="4272756"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8" name="Text Placeholder 10">
            <a:extLst>
              <a:ext uri="{FF2B5EF4-FFF2-40B4-BE49-F238E27FC236}">
                <a16:creationId xmlns:a16="http://schemas.microsoft.com/office/drawing/2014/main" id="{0B3D0F63-6E1F-044B-BE7B-F876E84AE8DD}"/>
              </a:ext>
            </a:extLst>
          </p:cNvPr>
          <p:cNvSpPr>
            <a:spLocks noGrp="1"/>
          </p:cNvSpPr>
          <p:nvPr>
            <p:ph type="body" sz="quarter" idx="25"/>
          </p:nvPr>
        </p:nvSpPr>
        <p:spPr>
          <a:xfrm>
            <a:off x="8085339"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30830739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12C42-5CA7-434B-A770-F0E6800F9F27}"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26483450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our Column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045417"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3" name="Text Placeholder 10">
            <a:extLst>
              <a:ext uri="{FF2B5EF4-FFF2-40B4-BE49-F238E27FC236}">
                <a16:creationId xmlns:a16="http://schemas.microsoft.com/office/drawing/2014/main" id="{F03A92C8-4D21-FB40-A217-7D7F8D3397FD}"/>
              </a:ext>
            </a:extLst>
          </p:cNvPr>
          <p:cNvSpPr>
            <a:spLocks noGrp="1"/>
          </p:cNvSpPr>
          <p:nvPr>
            <p:ph type="body" sz="quarter" idx="19"/>
          </p:nvPr>
        </p:nvSpPr>
        <p:spPr>
          <a:xfrm>
            <a:off x="3872856"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0">
            <a:extLst>
              <a:ext uri="{FF2B5EF4-FFF2-40B4-BE49-F238E27FC236}">
                <a16:creationId xmlns:a16="http://schemas.microsoft.com/office/drawing/2014/main" id="{0A07D5EE-B3F8-AA44-8D0B-DEB1CD4DD75F}"/>
              </a:ext>
            </a:extLst>
          </p:cNvPr>
          <p:cNvSpPr>
            <a:spLocks noGrp="1"/>
          </p:cNvSpPr>
          <p:nvPr>
            <p:ph type="body" sz="quarter" idx="22"/>
          </p:nvPr>
        </p:nvSpPr>
        <p:spPr>
          <a:xfrm>
            <a:off x="6556421"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0">
            <a:extLst>
              <a:ext uri="{FF2B5EF4-FFF2-40B4-BE49-F238E27FC236}">
                <a16:creationId xmlns:a16="http://schemas.microsoft.com/office/drawing/2014/main" id="{45864CBC-9FA5-F041-B465-DE00482D6D11}"/>
              </a:ext>
            </a:extLst>
          </p:cNvPr>
          <p:cNvSpPr>
            <a:spLocks noGrp="1"/>
          </p:cNvSpPr>
          <p:nvPr>
            <p:ph type="body" sz="quarter" idx="23"/>
          </p:nvPr>
        </p:nvSpPr>
        <p:spPr>
          <a:xfrm>
            <a:off x="9253238"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0">
            <a:extLst>
              <a:ext uri="{FF2B5EF4-FFF2-40B4-BE49-F238E27FC236}">
                <a16:creationId xmlns:a16="http://schemas.microsoft.com/office/drawing/2014/main" id="{ECE26F75-3860-3546-85F7-4E09E38C146B}"/>
              </a:ext>
            </a:extLst>
          </p:cNvPr>
          <p:cNvSpPr>
            <a:spLocks noGrp="1"/>
          </p:cNvSpPr>
          <p:nvPr>
            <p:ph type="body" sz="quarter" idx="24"/>
          </p:nvPr>
        </p:nvSpPr>
        <p:spPr>
          <a:xfrm>
            <a:off x="457200" y="3234978"/>
            <a:ext cx="3045417"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7265892"/>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1" y="1485900"/>
            <a:ext cx="3006916"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136AC2DB-B5C2-3A41-A570-78C62820C2A3}"/>
              </a:ext>
            </a:extLst>
          </p:cNvPr>
          <p:cNvSpPr>
            <a:spLocks noGrp="1"/>
          </p:cNvSpPr>
          <p:nvPr>
            <p:ph type="body" sz="quarter" idx="20"/>
          </p:nvPr>
        </p:nvSpPr>
        <p:spPr>
          <a:xfrm>
            <a:off x="3872856" y="1483668"/>
            <a:ext cx="4675989" cy="4648199"/>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0">
            <a:extLst>
              <a:ext uri="{FF2B5EF4-FFF2-40B4-BE49-F238E27FC236}">
                <a16:creationId xmlns:a16="http://schemas.microsoft.com/office/drawing/2014/main" id="{824F38BC-D9BA-9143-A602-F90DC3AFC8FC}"/>
              </a:ext>
            </a:extLst>
          </p:cNvPr>
          <p:cNvSpPr>
            <a:spLocks noGrp="1"/>
          </p:cNvSpPr>
          <p:nvPr>
            <p:ph type="body" sz="quarter" idx="19"/>
          </p:nvPr>
        </p:nvSpPr>
        <p:spPr>
          <a:xfrm>
            <a:off x="457201" y="3234978"/>
            <a:ext cx="3006916"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0872653"/>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ne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192651"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Content Placeholder 3">
            <a:extLst>
              <a:ext uri="{FF2B5EF4-FFF2-40B4-BE49-F238E27FC236}">
                <a16:creationId xmlns:a16="http://schemas.microsoft.com/office/drawing/2014/main" id="{8D6F557C-3C26-B547-B21C-88ADA188DD02}"/>
              </a:ext>
            </a:extLst>
          </p:cNvPr>
          <p:cNvSpPr>
            <a:spLocks noGrp="1"/>
          </p:cNvSpPr>
          <p:nvPr>
            <p:ph sz="quarter" idx="18" hasCustomPrompt="1"/>
          </p:nvPr>
        </p:nvSpPr>
        <p:spPr>
          <a:xfrm>
            <a:off x="3865293" y="1484313"/>
            <a:ext cx="4702140"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sp>
        <p:nvSpPr>
          <p:cNvPr id="12" name="Text Placeholder 10">
            <a:extLst>
              <a:ext uri="{FF2B5EF4-FFF2-40B4-BE49-F238E27FC236}">
                <a16:creationId xmlns:a16="http://schemas.microsoft.com/office/drawing/2014/main" id="{6A6C5533-0E3B-4A43-98F3-7F2AE6EEEA6D}"/>
              </a:ext>
            </a:extLst>
          </p:cNvPr>
          <p:cNvSpPr>
            <a:spLocks noGrp="1"/>
          </p:cNvSpPr>
          <p:nvPr>
            <p:ph type="body" sz="quarter" idx="19"/>
          </p:nvPr>
        </p:nvSpPr>
        <p:spPr>
          <a:xfrm>
            <a:off x="457200" y="3234978"/>
            <a:ext cx="319265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7339389"/>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Content w/ gray top">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22A485-3031-104C-93B7-435966E4994D}"/>
              </a:ext>
            </a:extLst>
          </p:cNvPr>
          <p:cNvSpPr/>
          <p:nvPr userDrawn="1"/>
        </p:nvSpPr>
        <p:spPr>
          <a:xfrm>
            <a:off x="0" y="0"/>
            <a:ext cx="12192000" cy="284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7200" y="3302000"/>
            <a:ext cx="5638800" cy="1598774"/>
          </a:xfrm>
        </p:spPr>
        <p:txBody>
          <a:bodyPr anchor="t" anchorCtr="0">
            <a:noAutofit/>
          </a:bodyPr>
          <a:lstStyle>
            <a:lvl1pPr algn="l">
              <a:lnSpc>
                <a:spcPct val="80000"/>
              </a:lnSpc>
              <a:defRPr sz="4400">
                <a:solidFill>
                  <a:schemeClr val="tx1"/>
                </a:solidFill>
              </a:defRPr>
            </a:lvl1pPr>
          </a:lstStyle>
          <a:p>
            <a:r>
              <a:rPr lang="en-US" dirty="0"/>
              <a:t>Click to edit </a:t>
            </a:r>
            <a:br>
              <a:rPr lang="en-US" dirty="0"/>
            </a:br>
            <a:r>
              <a:rPr lang="en-US" dirty="0"/>
              <a:t>Master </a:t>
            </a:r>
            <a:br>
              <a:rPr lang="en-US" dirty="0"/>
            </a:br>
            <a:r>
              <a:rPr lang="en-US" dirty="0"/>
              <a:t>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4" name="Text Placeholder 13">
            <a:extLst>
              <a:ext uri="{FF2B5EF4-FFF2-40B4-BE49-F238E27FC236}">
                <a16:creationId xmlns:a16="http://schemas.microsoft.com/office/drawing/2014/main" id="{B3583DCB-C2A9-8D44-82F4-C2F87B09BE52}"/>
              </a:ext>
            </a:extLst>
          </p:cNvPr>
          <p:cNvSpPr>
            <a:spLocks noGrp="1"/>
          </p:cNvSpPr>
          <p:nvPr>
            <p:ph type="body" sz="quarter" idx="15"/>
          </p:nvPr>
        </p:nvSpPr>
        <p:spPr>
          <a:xfrm>
            <a:off x="457200"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7" name="Text Placeholder 13">
            <a:extLst>
              <a:ext uri="{FF2B5EF4-FFF2-40B4-BE49-F238E27FC236}">
                <a16:creationId xmlns:a16="http://schemas.microsoft.com/office/drawing/2014/main" id="{CD5564F4-F564-D243-90A4-29A81E8B1643}"/>
              </a:ext>
            </a:extLst>
          </p:cNvPr>
          <p:cNvSpPr>
            <a:spLocks noGrp="1"/>
          </p:cNvSpPr>
          <p:nvPr>
            <p:ph type="body" sz="quarter" idx="16"/>
          </p:nvPr>
        </p:nvSpPr>
        <p:spPr>
          <a:xfrm>
            <a:off x="4320283"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8" name="Text Placeholder 13">
            <a:extLst>
              <a:ext uri="{FF2B5EF4-FFF2-40B4-BE49-F238E27FC236}">
                <a16:creationId xmlns:a16="http://schemas.microsoft.com/office/drawing/2014/main" id="{029C3C3B-98EF-4B44-BB0A-8940FAB64FCD}"/>
              </a:ext>
            </a:extLst>
          </p:cNvPr>
          <p:cNvSpPr>
            <a:spLocks noGrp="1"/>
          </p:cNvSpPr>
          <p:nvPr>
            <p:ph type="body" sz="quarter" idx="17"/>
          </p:nvPr>
        </p:nvSpPr>
        <p:spPr>
          <a:xfrm>
            <a:off x="8183365"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9" name="Text Placeholder 5">
            <a:extLst>
              <a:ext uri="{FF2B5EF4-FFF2-40B4-BE49-F238E27FC236}">
                <a16:creationId xmlns:a16="http://schemas.microsoft.com/office/drawing/2014/main" id="{73B81C94-B4A5-5B45-9AF6-02EAAAE1B2ED}"/>
              </a:ext>
            </a:extLst>
          </p:cNvPr>
          <p:cNvSpPr>
            <a:spLocks noGrp="1"/>
          </p:cNvSpPr>
          <p:nvPr>
            <p:ph type="body" sz="quarter" idx="18"/>
          </p:nvPr>
        </p:nvSpPr>
        <p:spPr>
          <a:xfrm>
            <a:off x="457200"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0" name="Text Placeholder 5">
            <a:extLst>
              <a:ext uri="{FF2B5EF4-FFF2-40B4-BE49-F238E27FC236}">
                <a16:creationId xmlns:a16="http://schemas.microsoft.com/office/drawing/2014/main" id="{C134E51F-B9D7-714C-A962-DAC3EA7E9B3B}"/>
              </a:ext>
            </a:extLst>
          </p:cNvPr>
          <p:cNvSpPr>
            <a:spLocks noGrp="1"/>
          </p:cNvSpPr>
          <p:nvPr>
            <p:ph type="body" sz="quarter" idx="19"/>
          </p:nvPr>
        </p:nvSpPr>
        <p:spPr>
          <a:xfrm>
            <a:off x="4310008"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1" name="Text Placeholder 5">
            <a:extLst>
              <a:ext uri="{FF2B5EF4-FFF2-40B4-BE49-F238E27FC236}">
                <a16:creationId xmlns:a16="http://schemas.microsoft.com/office/drawing/2014/main" id="{B8FBFB3F-D200-8E45-A44B-EBD239092EB0}"/>
              </a:ext>
            </a:extLst>
          </p:cNvPr>
          <p:cNvSpPr>
            <a:spLocks noGrp="1"/>
          </p:cNvSpPr>
          <p:nvPr>
            <p:ph type="body" sz="quarter" idx="20"/>
          </p:nvPr>
        </p:nvSpPr>
        <p:spPr>
          <a:xfrm>
            <a:off x="8173092"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15" name="Text Placeholder 10">
            <a:extLst>
              <a:ext uri="{FF2B5EF4-FFF2-40B4-BE49-F238E27FC236}">
                <a16:creationId xmlns:a16="http://schemas.microsoft.com/office/drawing/2014/main" id="{DB9533FB-101C-564C-A9B2-8BBC8342D8CB}"/>
              </a:ext>
            </a:extLst>
          </p:cNvPr>
          <p:cNvSpPr>
            <a:spLocks noGrp="1"/>
          </p:cNvSpPr>
          <p:nvPr>
            <p:ph type="body" sz="quarter" idx="21"/>
          </p:nvPr>
        </p:nvSpPr>
        <p:spPr>
          <a:xfrm>
            <a:off x="457200" y="5001689"/>
            <a:ext cx="5638800" cy="124008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9034318"/>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Sli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0" name="Picture 9">
            <a:extLst>
              <a:ext uri="{FF2B5EF4-FFF2-40B4-BE49-F238E27FC236}">
                <a16:creationId xmlns:a16="http://schemas.microsoft.com/office/drawing/2014/main" id="{019F8FE3-FF5A-624D-A591-97864EAB295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838973719"/>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9DDEEA63-7DE6-284F-9F05-D9A33CE7D84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1070171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ne Column Twe Picture Boxes">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309118"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308475"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5" name="Text Placeholder 10">
            <a:extLst>
              <a:ext uri="{FF2B5EF4-FFF2-40B4-BE49-F238E27FC236}">
                <a16:creationId xmlns:a16="http://schemas.microsoft.com/office/drawing/2014/main" id="{6C2F399F-28D4-9E43-B164-5A6B7AA1442D}"/>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7148786"/>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ne Column Infographic Box">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1485900"/>
            <a:ext cx="7300912" cy="4456113"/>
          </a:xfrm>
          <a:noFill/>
        </p:spPr>
        <p:txBody>
          <a:bodyPr anchor="ctr" anchorCtr="0"/>
          <a:lstStyle>
            <a:lvl1pPr marL="0" indent="0" algn="ctr">
              <a:buNone/>
              <a:defRPr sz="1600"/>
            </a:lvl1pPr>
          </a:lstStyle>
          <a:p>
            <a:pPr lvl="0"/>
            <a:r>
              <a:rPr lang="en-US" dirty="0"/>
              <a:t>Insert infographics within this area</a:t>
            </a:r>
          </a:p>
        </p:txBody>
      </p:sp>
      <p:sp>
        <p:nvSpPr>
          <p:cNvPr id="10" name="Title 1">
            <a:extLst>
              <a:ext uri="{FF2B5EF4-FFF2-40B4-BE49-F238E27FC236}">
                <a16:creationId xmlns:a16="http://schemas.microsoft.com/office/drawing/2014/main" id="{1ACA16BD-E4B6-9444-B185-131F327A874C}"/>
              </a:ext>
            </a:extLst>
          </p:cNvPr>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9479803-0328-0048-8006-F62792C416FF}"/>
              </a:ext>
            </a:extLst>
          </p:cNvPr>
          <p:cNvSpPr>
            <a:spLocks noGrp="1"/>
          </p:cNvSpPr>
          <p:nvPr>
            <p:ph type="body" sz="quarter" idx="16"/>
          </p:nvPr>
        </p:nvSpPr>
        <p:spPr>
          <a:xfrm>
            <a:off x="457200" y="6265985"/>
            <a:ext cx="3679825" cy="311028"/>
          </a:xfrm>
        </p:spPr>
        <p:txBody>
          <a:bodyPr anchor="b" anchorCtr="0"/>
          <a:lstStyle>
            <a:lvl1pPr marL="0" indent="0">
              <a:spcBef>
                <a:spcPts val="0"/>
              </a:spcBef>
              <a:buNone/>
              <a:defRPr sz="800">
                <a:latin typeface="+mj-lt"/>
              </a:defRPr>
            </a:lvl1pPr>
            <a:lvl2pPr marL="290513" indent="0">
              <a:spcBef>
                <a:spcPts val="0"/>
              </a:spcBef>
              <a:buNone/>
              <a:defRPr sz="1050"/>
            </a:lvl2pPr>
            <a:lvl3pPr marL="582613" indent="0">
              <a:spcBef>
                <a:spcPts val="0"/>
              </a:spcBef>
              <a:buNone/>
              <a:defRPr sz="1050"/>
            </a:lvl3pPr>
            <a:lvl4pPr marL="855663" indent="0">
              <a:spcBef>
                <a:spcPts val="0"/>
              </a:spcBef>
              <a:buNone/>
              <a:defRPr sz="1050"/>
            </a:lvl4pPr>
            <a:lvl5pPr marL="1100138" indent="0">
              <a:spcBef>
                <a:spcPts val="0"/>
              </a:spcBef>
              <a:buNone/>
              <a:defRPr sz="1050"/>
            </a:lvl5pPr>
          </a:lstStyle>
          <a:p>
            <a:pPr lvl="0"/>
            <a:r>
              <a:rPr lang="en-US"/>
              <a:t>Edit Master text styles</a:t>
            </a:r>
          </a:p>
        </p:txBody>
      </p:sp>
      <p:sp>
        <p:nvSpPr>
          <p:cNvPr id="12" name="Text Placeholder 10">
            <a:extLst>
              <a:ext uri="{FF2B5EF4-FFF2-40B4-BE49-F238E27FC236}">
                <a16:creationId xmlns:a16="http://schemas.microsoft.com/office/drawing/2014/main" id="{6CEDD1B3-BEED-F34A-B2B4-FB9C258BD230}"/>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0462000"/>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Boxes Slid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57200" y="2214542"/>
            <a:ext cx="7701124" cy="3488834"/>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199" y="1485900"/>
            <a:ext cx="7700963" cy="728642"/>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57200" y="5841830"/>
            <a:ext cx="7700963"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2214542"/>
            <a:ext cx="3849205" cy="3488834"/>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841830"/>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6" name="Text Placeholder 15">
            <a:extLst>
              <a:ext uri="{FF2B5EF4-FFF2-40B4-BE49-F238E27FC236}">
                <a16:creationId xmlns:a16="http://schemas.microsoft.com/office/drawing/2014/main" id="{C3C935CB-FC55-5340-B422-F68ABAB4969C}"/>
              </a:ext>
            </a:extLst>
          </p:cNvPr>
          <p:cNvSpPr>
            <a:spLocks noGrp="1"/>
          </p:cNvSpPr>
          <p:nvPr>
            <p:ph type="body" sz="quarter" idx="19"/>
          </p:nvPr>
        </p:nvSpPr>
        <p:spPr>
          <a:xfrm>
            <a:off x="8340725" y="1485900"/>
            <a:ext cx="3394075" cy="614363"/>
          </a:xfrm>
        </p:spPr>
        <p:txBody>
          <a:bodyPr/>
          <a:lstStyle>
            <a:lvl1pPr marL="0" indent="0">
              <a:spcBef>
                <a:spcPts val="0"/>
              </a:spcBef>
              <a:buNone/>
              <a:defRPr sz="1500">
                <a:latin typeface="+mj-lt"/>
              </a:defRPr>
            </a:lvl1pPr>
            <a:lvl2pPr marL="290513" indent="0">
              <a:spcBef>
                <a:spcPts val="0"/>
              </a:spcBef>
              <a:buNone/>
              <a:defRPr sz="1500">
                <a:latin typeface="+mj-lt"/>
              </a:defRPr>
            </a:lvl2pPr>
            <a:lvl3pPr marL="582613" indent="0">
              <a:spcBef>
                <a:spcPts val="0"/>
              </a:spcBef>
              <a:buNone/>
              <a:defRPr sz="1500">
                <a:latin typeface="+mj-lt"/>
              </a:defRPr>
            </a:lvl3pPr>
            <a:lvl4pPr marL="855663" indent="0">
              <a:spcBef>
                <a:spcPts val="0"/>
              </a:spcBef>
              <a:buNone/>
              <a:defRPr sz="1500">
                <a:latin typeface="+mj-lt"/>
              </a:defRPr>
            </a:lvl4pPr>
            <a:lvl5pPr marL="1100138" indent="0">
              <a:spcBef>
                <a:spcPts val="0"/>
              </a:spcBef>
              <a:buNone/>
              <a:defRPr sz="1500">
                <a:latin typeface="+mj-lt"/>
              </a:defRPr>
            </a:lvl5pPr>
          </a:lstStyle>
          <a:p>
            <a:pPr lvl="0"/>
            <a:r>
              <a:rPr lang="en-US"/>
              <a:t>Edit Master text styles</a:t>
            </a:r>
          </a:p>
        </p:txBody>
      </p:sp>
    </p:spTree>
    <p:extLst>
      <p:ext uri="{BB962C8B-B14F-4D97-AF65-F5344CB8AC3E}">
        <p14:creationId xmlns:p14="http://schemas.microsoft.com/office/powerpoint/2010/main" val="3946891253"/>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nd Slid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581366362"/>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12C42-5CA7-434B-A770-F0E6800F9F27}" type="datetimeFigureOut">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10561243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nd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2"/>
                </a:solidFill>
              </a:defRPr>
            </a:lvl1pPr>
          </a:lstStyle>
          <a:p>
            <a:r>
              <a:rPr lang="en-US"/>
              <a:t>Click to edit Master title style</a:t>
            </a:r>
            <a:endParaRPr lang="en-US" dirty="0"/>
          </a:p>
        </p:txBody>
      </p:sp>
      <p:pic>
        <p:nvPicPr>
          <p:cNvPr id="4" name="Picture 3">
            <a:extLst>
              <a:ext uri="{FF2B5EF4-FFF2-40B4-BE49-F238E27FC236}">
                <a16:creationId xmlns:a16="http://schemas.microsoft.com/office/drawing/2014/main" id="{3134B387-8E5D-BC42-B9C5-15885C27AF8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3802430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act Slide Whit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6" cy="1152337"/>
          </a:xfrm>
          <a:prstGeom prst="rect">
            <a:avLst/>
          </a:prstGeom>
        </p:spPr>
      </p:pic>
    </p:spTree>
    <p:extLst>
      <p:ext uri="{BB962C8B-B14F-4D97-AF65-F5344CB8AC3E}">
        <p14:creationId xmlns:p14="http://schemas.microsoft.com/office/powerpoint/2010/main" val="3517149294"/>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act Slide Orang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5" cy="1152337"/>
          </a:xfrm>
          <a:prstGeom prst="rect">
            <a:avLst/>
          </a:prstGeom>
        </p:spPr>
      </p:pic>
    </p:spTree>
    <p:extLst>
      <p:ext uri="{BB962C8B-B14F-4D97-AF65-F5344CB8AC3E}">
        <p14:creationId xmlns:p14="http://schemas.microsoft.com/office/powerpoint/2010/main" val="2757051489"/>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Mai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74163"/>
            <a:ext cx="11277600" cy="489437"/>
          </a:xfrm>
        </p:spPr>
        <p:txBody>
          <a:bodyPr anchor="t" anchorCtr="0">
            <a:noAutofit/>
          </a:bodyPr>
          <a:lstStyle>
            <a:lvl1pPr algn="l">
              <a:lnSpc>
                <a:spcPct val="80000"/>
              </a:lnSpc>
              <a:defRPr sz="3600">
                <a:solidFill>
                  <a:schemeClr val="tx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©2021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101601"/>
            <a:ext cx="5638800" cy="190500"/>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dirty="0"/>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56721922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12C42-5CA7-434B-A770-F0E6800F9F27}" type="datetimeFigureOut">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3846208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12C42-5CA7-434B-A770-F0E6800F9F27}" type="datetimeFigureOut">
              <a:rPr lang="en-US" smtClean="0"/>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52950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12C42-5CA7-434B-A770-F0E6800F9F27}"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505441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12C42-5CA7-434B-A770-F0E6800F9F27}"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5E71D-7D91-4A0E-A310-96222E5FFE6C}" type="slidenum">
              <a:rPr lang="en-US" smtClean="0"/>
              <a:t>‹#›</a:t>
            </a:fld>
            <a:endParaRPr lang="en-US"/>
          </a:p>
        </p:txBody>
      </p:sp>
    </p:spTree>
    <p:extLst>
      <p:ext uri="{BB962C8B-B14F-4D97-AF65-F5344CB8AC3E}">
        <p14:creationId xmlns:p14="http://schemas.microsoft.com/office/powerpoint/2010/main" val="134985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41"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8" Type="http://schemas.openxmlformats.org/officeDocument/2006/relationships/slideLayout" Target="../slideLayouts/slideLayout21.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12C42-5CA7-434B-A770-F0E6800F9F27}" type="datetimeFigureOut">
              <a:rPr lang="en-US" smtClean="0"/>
              <a:t>4/6/2023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5E71D-7D91-4A0E-A310-96222E5FFE6C}" type="slidenum">
              <a:rPr lang="en-US" smtClean="0"/>
              <a:t>‹#›</a:t>
            </a:fld>
            <a:endParaRPr lang="en-US"/>
          </a:p>
        </p:txBody>
      </p:sp>
    </p:spTree>
    <p:extLst>
      <p:ext uri="{BB962C8B-B14F-4D97-AF65-F5344CB8AC3E}">
        <p14:creationId xmlns:p14="http://schemas.microsoft.com/office/powerpoint/2010/main" val="2212422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70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600" cy="123348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1277600" cy="390587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6963"/>
            <a:ext cx="3124200" cy="365125"/>
          </a:xfrm>
          <a:prstGeom prst="rect">
            <a:avLst/>
          </a:prstGeom>
        </p:spPr>
        <p:txBody>
          <a:bodyPr vert="horz" lIns="0" tIns="0" rIns="0" bIns="0" rtlCol="0" anchor="b" anchorCtr="0">
            <a:noAutofit/>
          </a:bodyPr>
          <a:lstStyle>
            <a:lvl1pPr algn="l">
              <a:defRPr sz="1200">
                <a:solidFill>
                  <a:schemeClr val="tx2"/>
                </a:solidFill>
              </a:defRPr>
            </a:lvl1pPr>
          </a:lstStyle>
          <a:p>
            <a:fld id="{0CCCACD6-8279-7A43-AFDE-A51255A0F160}" type="datetime1">
              <a:rPr lang="en-US" smtClean="0"/>
              <a:t>4/6/2023</a:t>
            </a:fld>
            <a:endParaRPr lang="en-US" dirty="0"/>
          </a:p>
        </p:txBody>
      </p:sp>
      <p:sp>
        <p:nvSpPr>
          <p:cNvPr id="5" name="Footer Placeholder 4"/>
          <p:cNvSpPr>
            <a:spLocks noGrp="1"/>
          </p:cNvSpPr>
          <p:nvPr>
            <p:ph type="ftr" sz="quarter" idx="3"/>
          </p:nvPr>
        </p:nvSpPr>
        <p:spPr>
          <a:xfrm>
            <a:off x="4038600" y="6176963"/>
            <a:ext cx="4114800" cy="365125"/>
          </a:xfrm>
          <a:prstGeom prst="rect">
            <a:avLst/>
          </a:prstGeom>
        </p:spPr>
        <p:txBody>
          <a:bodyPr vert="horz" lIns="0" tIns="0" rIns="0" bIns="0" rtlCol="0" anchor="b" anchorCtr="0">
            <a:noAutofit/>
          </a:bodyPr>
          <a:lstStyle>
            <a:lvl1pPr algn="ctr">
              <a:defRPr sz="1200">
                <a:solidFill>
                  <a:schemeClr val="tx2"/>
                </a:solidFill>
              </a:defRPr>
            </a:lvl1pPr>
          </a:lstStyle>
          <a:p>
            <a:r>
              <a:rPr lang="en-US" dirty="0"/>
              <a:t>©2021 Exl Service Holdings, Inc. All rights reserved.</a:t>
            </a:r>
          </a:p>
        </p:txBody>
      </p:sp>
      <p:sp>
        <p:nvSpPr>
          <p:cNvPr id="6" name="Slide Number Placeholder 5"/>
          <p:cNvSpPr>
            <a:spLocks noGrp="1"/>
          </p:cNvSpPr>
          <p:nvPr>
            <p:ph type="sldNum" sz="quarter" idx="4"/>
          </p:nvPr>
        </p:nvSpPr>
        <p:spPr>
          <a:xfrm>
            <a:off x="8991600" y="6176963"/>
            <a:ext cx="2743200" cy="365125"/>
          </a:xfrm>
          <a:prstGeom prst="rect">
            <a:avLst/>
          </a:prstGeom>
        </p:spPr>
        <p:txBody>
          <a:bodyPr vert="horz" lIns="0" tIns="0" rIns="0" bIns="0" rtlCol="0" anchor="b" anchorCtr="0">
            <a:noAutofit/>
          </a:bodyPr>
          <a:lstStyle>
            <a:lvl1pPr algn="r">
              <a:defRPr sz="1200">
                <a:solidFill>
                  <a:schemeClr val="tx2"/>
                </a:solidFill>
              </a:defRPr>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35720730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 id="2147483700" r:id="rId34"/>
    <p:sldLayoutId id="2147483701" r:id="rId35"/>
    <p:sldLayoutId id="2147483702" r:id="rId36"/>
    <p:sldLayoutId id="2147483703" r:id="rId37"/>
    <p:sldLayoutId id="2147483704" r:id="rId38"/>
    <p:sldLayoutId id="2147483705" r:id="rId39"/>
    <p:sldLayoutId id="2147483706" r:id="rId4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1"/>
        </a:buClr>
        <a:buFont typeface="System Font Regular"/>
        <a:buChar char="–"/>
        <a:defRPr sz="2800" kern="1200">
          <a:solidFill>
            <a:schemeClr val="tx2"/>
          </a:solidFill>
          <a:latin typeface="+mj-lt"/>
          <a:ea typeface="+mn-ea"/>
          <a:cs typeface="+mn-cs"/>
        </a:defRPr>
      </a:lvl1pPr>
      <a:lvl2pPr marL="515938" indent="-225425" algn="l" defTabSz="914400" rtl="0" eaLnBrk="1" latinLnBrk="0" hangingPunct="1">
        <a:lnSpc>
          <a:spcPct val="90000"/>
        </a:lnSpc>
        <a:spcBef>
          <a:spcPts val="500"/>
        </a:spcBef>
        <a:buFont typeface="System Font Regular"/>
        <a:buChar char="–"/>
        <a:tabLst/>
        <a:defRPr sz="2400" kern="1200">
          <a:solidFill>
            <a:schemeClr val="tx2"/>
          </a:solidFill>
          <a:latin typeface="+mj-lt"/>
          <a:ea typeface="+mn-ea"/>
          <a:cs typeface="+mn-cs"/>
        </a:defRPr>
      </a:lvl2pPr>
      <a:lvl3pPr marL="808038" indent="-225425" algn="l" defTabSz="914400" rtl="0" eaLnBrk="1" latinLnBrk="0" hangingPunct="1">
        <a:lnSpc>
          <a:spcPct val="90000"/>
        </a:lnSpc>
        <a:spcBef>
          <a:spcPts val="500"/>
        </a:spcBef>
        <a:buFont typeface="System Font Regular"/>
        <a:buChar char="–"/>
        <a:tabLst/>
        <a:defRPr sz="2000" kern="1200">
          <a:solidFill>
            <a:schemeClr val="tx2"/>
          </a:solidFill>
          <a:latin typeface="+mj-lt"/>
          <a:ea typeface="+mn-ea"/>
          <a:cs typeface="+mn-cs"/>
        </a:defRPr>
      </a:lvl3pPr>
      <a:lvl4pPr marL="1090613" indent="-2349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4pPr>
      <a:lvl5pPr marL="1373188" indent="-2730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pos="7392">
          <p15:clr>
            <a:srgbClr val="F26B43"/>
          </p15:clr>
        </p15:guide>
        <p15:guide id="5" orient="horz" pos="4128">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D04EFA-2126-5843-8F9D-03A85E7EAA8A}"/>
              </a:ext>
            </a:extLst>
          </p:cNvPr>
          <p:cNvSpPr>
            <a:spLocks noGrp="1"/>
          </p:cNvSpPr>
          <p:nvPr>
            <p:ph type="ctrTitle"/>
          </p:nvPr>
        </p:nvSpPr>
        <p:spPr>
          <a:xfrm>
            <a:off x="457198" y="613954"/>
            <a:ext cx="11277600" cy="3413547"/>
          </a:xfrm>
        </p:spPr>
        <p:txBody>
          <a:bodyPr/>
          <a:lstStyle/>
          <a:p>
            <a:r>
              <a:rPr lang="en-US" dirty="0">
                <a:solidFill>
                  <a:schemeClr val="accent2"/>
                </a:solidFill>
                <a:latin typeface="+mn-lt"/>
              </a:rPr>
              <a:t>EXL </a:t>
            </a:r>
            <a:r>
              <a:rPr lang="en-IN" i="0" u="none" strike="noStrike" dirty="0">
                <a:solidFill>
                  <a:schemeClr val="accent2"/>
                </a:solidFill>
                <a:effectLst/>
                <a:latin typeface="+mn-lt"/>
              </a:rPr>
              <a:t>Excellence Quotient 2023</a:t>
            </a:r>
            <a:br>
              <a:rPr lang="en-IN" b="0" i="0" u="none" strike="noStrike" dirty="0">
                <a:solidFill>
                  <a:srgbClr val="FB4E0B"/>
                </a:solidFill>
                <a:effectLst/>
                <a:latin typeface="Yantramanav"/>
              </a:rPr>
            </a:br>
            <a:r>
              <a:rPr lang="en-US" dirty="0">
                <a:solidFill>
                  <a:schemeClr val="accent2"/>
                </a:solidFill>
              </a:rPr>
              <a:t> – </a:t>
            </a:r>
            <a:r>
              <a:rPr lang="en-US" sz="5200" dirty="0">
                <a:solidFill>
                  <a:schemeClr val="accent2"/>
                </a:solidFill>
              </a:rPr>
              <a:t>Air Pollution Level(PM2.5) Prediction  </a:t>
            </a:r>
          </a:p>
        </p:txBody>
      </p:sp>
      <p:sp>
        <p:nvSpPr>
          <p:cNvPr id="4" name="Subtitle 3">
            <a:extLst>
              <a:ext uri="{FF2B5EF4-FFF2-40B4-BE49-F238E27FC236}">
                <a16:creationId xmlns:a16="http://schemas.microsoft.com/office/drawing/2014/main" id="{2E46B3F7-CB01-444A-87CF-2B2283A98B3D}"/>
              </a:ext>
            </a:extLst>
          </p:cNvPr>
          <p:cNvSpPr>
            <a:spLocks noGrp="1"/>
          </p:cNvSpPr>
          <p:nvPr>
            <p:ph type="subTitle" idx="1"/>
          </p:nvPr>
        </p:nvSpPr>
        <p:spPr/>
        <p:txBody>
          <a:bodyPr/>
          <a:lstStyle/>
          <a:p>
            <a:r>
              <a:rPr lang="en-US" dirty="0">
                <a:solidFill>
                  <a:schemeClr val="accent2"/>
                </a:solidFill>
              </a:rPr>
              <a:t>EXL Analytics</a:t>
            </a:r>
          </a:p>
          <a:p>
            <a:r>
              <a:rPr lang="en-US" dirty="0">
                <a:solidFill>
                  <a:schemeClr val="accent2"/>
                </a:solidFill>
              </a:rPr>
              <a:t>2023</a:t>
            </a:r>
          </a:p>
        </p:txBody>
      </p:sp>
      <p:sp>
        <p:nvSpPr>
          <p:cNvPr id="9" name="Rectangle 8">
            <a:extLst>
              <a:ext uri="{FF2B5EF4-FFF2-40B4-BE49-F238E27FC236}">
                <a16:creationId xmlns:a16="http://schemas.microsoft.com/office/drawing/2014/main" id="{7C4132A7-2764-634B-8BB3-4E011E5D0CDC}"/>
              </a:ext>
            </a:extLst>
          </p:cNvPr>
          <p:cNvSpPr/>
          <p:nvPr/>
        </p:nvSpPr>
        <p:spPr>
          <a:xfrm>
            <a:off x="-2" y="6132956"/>
            <a:ext cx="12192000" cy="727761"/>
          </a:xfrm>
          <a:prstGeom prst="rect">
            <a:avLst/>
          </a:prstGeom>
          <a:solidFill>
            <a:schemeClr val="bg1">
              <a:lumMod val="95000"/>
            </a:schemeClr>
          </a:solidFill>
          <a:ln w="3175">
            <a:noFill/>
          </a:ln>
          <a:effectLst/>
        </p:spPr>
        <p:txBody>
          <a:bodyPr wrap="square" lIns="91440" tIns="45720" rIns="91440" bIns="45720" anchor="ctr" anchorCtr="0">
            <a:noAutofit/>
          </a:bodyPr>
          <a:lstStyle/>
          <a:p>
            <a:pPr marL="0" marR="0" lvl="0" indent="0" algn="l" defTabSz="914400" rtl="0" eaLnBrk="1" fontAlgn="b" latinLnBrk="0" hangingPunct="1">
              <a:lnSpc>
                <a:spcPct val="110000"/>
              </a:lnSpc>
              <a:spcBef>
                <a:spcPts val="100"/>
              </a:spcBef>
              <a:spcAft>
                <a:spcPts val="100"/>
              </a:spcAft>
              <a:buClr>
                <a:srgbClr val="FF6503"/>
              </a:buClr>
              <a:buSzPct val="100000"/>
              <a:buFontTx/>
              <a:buNone/>
              <a:tabLst/>
              <a:defRPr/>
            </a:pPr>
            <a:endParaRPr kumimoji="0" lang="en-US" sz="1000" b="0" i="0" u="none" strike="noStrike" kern="0" cap="none" spc="0" normalizeH="0" baseline="0" noProof="0" dirty="0">
              <a:ln>
                <a:noFill/>
              </a:ln>
              <a:solidFill>
                <a:srgbClr val="000000">
                  <a:lumMod val="85000"/>
                  <a:lumOff val="15000"/>
                </a:srgbClr>
              </a:solidFill>
              <a:effectLst/>
              <a:uLnTx/>
              <a:uFillTx/>
              <a:latin typeface="Arial"/>
              <a:ea typeface="+mn-ea"/>
              <a:cs typeface="+mn-cs"/>
            </a:endParaRPr>
          </a:p>
        </p:txBody>
      </p:sp>
      <p:pic>
        <p:nvPicPr>
          <p:cNvPr id="10" name="Picture 9">
            <a:extLst>
              <a:ext uri="{FF2B5EF4-FFF2-40B4-BE49-F238E27FC236}">
                <a16:creationId xmlns:a16="http://schemas.microsoft.com/office/drawing/2014/main" id="{9CF736BC-B9C8-4C49-B3EB-96DA0B2E069F}"/>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3" name="Subtitle 3">
            <a:extLst>
              <a:ext uri="{FF2B5EF4-FFF2-40B4-BE49-F238E27FC236}">
                <a16:creationId xmlns:a16="http://schemas.microsoft.com/office/drawing/2014/main" id="{2E46B3F7-CB01-444A-87CF-2B2283A98B3D}"/>
              </a:ext>
            </a:extLst>
          </p:cNvPr>
          <p:cNvSpPr txBox="1">
            <a:spLocks/>
          </p:cNvSpPr>
          <p:nvPr/>
        </p:nvSpPr>
        <p:spPr>
          <a:xfrm>
            <a:off x="7783287" y="6368808"/>
            <a:ext cx="3671206" cy="29702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solidFill>
                  <a:schemeClr val="tx1"/>
                </a:solidFill>
              </a:rPr>
              <a:t>©2023 Exl Service Holdings, Inc. All rights reserved.</a:t>
            </a:r>
          </a:p>
        </p:txBody>
      </p:sp>
    </p:spTree>
    <p:extLst>
      <p:ext uri="{BB962C8B-B14F-4D97-AF65-F5344CB8AC3E}">
        <p14:creationId xmlns:p14="http://schemas.microsoft.com/office/powerpoint/2010/main" val="226032439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C4132A7-2764-634B-8BB3-4E011E5D0CDC}"/>
              </a:ext>
            </a:extLst>
          </p:cNvPr>
          <p:cNvSpPr/>
          <p:nvPr/>
        </p:nvSpPr>
        <p:spPr>
          <a:xfrm>
            <a:off x="0" y="6132956"/>
            <a:ext cx="12192000" cy="725043"/>
          </a:xfrm>
          <a:prstGeom prst="rect">
            <a:avLst/>
          </a:prstGeom>
          <a:solidFill>
            <a:schemeClr val="bg1">
              <a:lumMod val="95000"/>
            </a:schemeClr>
          </a:solidFill>
          <a:ln w="3175">
            <a:noFill/>
          </a:ln>
          <a:effectLst/>
        </p:spPr>
        <p:txBody>
          <a:bodyPr wrap="square" lIns="91440" tIns="45720" rIns="91440" bIns="45720" anchor="ctr" anchorCtr="0">
            <a:noAutofit/>
          </a:bodyPr>
          <a:lstStyle/>
          <a:p>
            <a:pPr marL="0" marR="0" lvl="0" indent="0" algn="l" defTabSz="914400" rtl="0" eaLnBrk="1" fontAlgn="b" latinLnBrk="0" hangingPunct="1">
              <a:lnSpc>
                <a:spcPct val="110000"/>
              </a:lnSpc>
              <a:spcBef>
                <a:spcPts val="100"/>
              </a:spcBef>
              <a:spcAft>
                <a:spcPts val="100"/>
              </a:spcAft>
              <a:buClr>
                <a:srgbClr val="FF6503"/>
              </a:buClr>
              <a:buSzPct val="100000"/>
              <a:buFontTx/>
              <a:buNone/>
              <a:tabLst/>
              <a:defRPr/>
            </a:pPr>
            <a:endParaRPr kumimoji="0" lang="en-US" sz="1000" b="0" i="0" u="none" strike="noStrike" kern="0" cap="none" spc="0" normalizeH="0" baseline="0" noProof="0" dirty="0">
              <a:ln>
                <a:noFill/>
              </a:ln>
              <a:solidFill>
                <a:srgbClr val="000000">
                  <a:lumMod val="85000"/>
                  <a:lumOff val="15000"/>
                </a:srgbClr>
              </a:solidFill>
              <a:effectLst/>
              <a:uLnTx/>
              <a:uFillTx/>
              <a:latin typeface="Arial"/>
              <a:ea typeface="+mn-ea"/>
              <a:cs typeface="+mn-cs"/>
            </a:endParaRPr>
          </a:p>
        </p:txBody>
      </p:sp>
      <p:sp>
        <p:nvSpPr>
          <p:cNvPr id="2" name="Title 1"/>
          <p:cNvSpPr>
            <a:spLocks noGrp="1"/>
          </p:cNvSpPr>
          <p:nvPr>
            <p:ph type="ctrTitle"/>
          </p:nvPr>
        </p:nvSpPr>
        <p:spPr/>
        <p:txBody>
          <a:bodyPr/>
          <a:lstStyle/>
          <a:p>
            <a:r>
              <a:rPr lang="en-US" dirty="0"/>
              <a:t>EXL EQ Case Study – PM2.5 Prediction </a:t>
            </a:r>
          </a:p>
        </p:txBody>
      </p:sp>
      <p:sp>
        <p:nvSpPr>
          <p:cNvPr id="36" name="Title 2"/>
          <p:cNvSpPr txBox="1">
            <a:spLocks/>
          </p:cNvSpPr>
          <p:nvPr/>
        </p:nvSpPr>
        <p:spPr>
          <a:xfrm>
            <a:off x="457199" y="1286711"/>
            <a:ext cx="10997294" cy="2057380"/>
          </a:xfrm>
          <a:prstGeom prst="rect">
            <a:avLst/>
          </a:prstGeom>
        </p:spPr>
        <p:txBody>
          <a:bodyPr vert="horz" lIns="0" tIns="0" rIns="0" bIns="0" rtlCol="0" anchor="t" anchorCtr="0">
            <a:noAutofit/>
          </a:bodyPr>
          <a:lstStyle>
            <a:lvl1pPr algn="l" defTabSz="914400" rtl="0" eaLnBrk="1" latinLnBrk="0" hangingPunct="1">
              <a:lnSpc>
                <a:spcPct val="80000"/>
              </a:lnSpc>
              <a:spcBef>
                <a:spcPct val="0"/>
              </a:spcBef>
              <a:buNone/>
              <a:defRPr sz="6000" kern="1200">
                <a:solidFill>
                  <a:schemeClr val="tx2"/>
                </a:solidFill>
                <a:latin typeface="+mj-lt"/>
                <a:ea typeface="+mj-ea"/>
                <a:cs typeface="+mj-cs"/>
              </a:defRPr>
            </a:lvl1pPr>
          </a:lstStyle>
          <a:p>
            <a:r>
              <a:rPr lang="en-US" sz="2000" b="1" dirty="0">
                <a:solidFill>
                  <a:srgbClr val="FF0000"/>
                </a:solidFill>
              </a:rPr>
              <a:t>Background</a:t>
            </a:r>
          </a:p>
          <a:p>
            <a:endParaRPr lang="en-US" sz="2000" b="1" dirty="0">
              <a:solidFill>
                <a:srgbClr val="FF0000"/>
              </a:solidFill>
            </a:endParaRPr>
          </a:p>
          <a:p>
            <a:pPr algn="just">
              <a:lnSpc>
                <a:spcPct val="100000"/>
              </a:lnSpc>
              <a:spcBef>
                <a:spcPts val="600"/>
              </a:spcBef>
            </a:pPr>
            <a:r>
              <a:rPr lang="en-US" sz="1200" dirty="0">
                <a:solidFill>
                  <a:schemeClr val="tx1"/>
                </a:solidFill>
              </a:rPr>
              <a:t>Covid-19 has changed lives across the globe. As the world looks back over the past three years of crisis that has affected so many lives &amp; livelihood, today the more pertinent question then becomes “Are we safe now?” However, one of the most critical public health crisis that demands urgent action today is the rapid growth in Air Pollution. “The air that keeps us alive is making us sick” – warn US experts. With the recently released 5</a:t>
            </a:r>
            <a:r>
              <a:rPr lang="en-US" sz="1200" baseline="30000" dirty="0">
                <a:solidFill>
                  <a:schemeClr val="tx1"/>
                </a:solidFill>
              </a:rPr>
              <a:t>th</a:t>
            </a:r>
            <a:r>
              <a:rPr lang="en-US" sz="1200" dirty="0">
                <a:solidFill>
                  <a:schemeClr val="tx1"/>
                </a:solidFill>
              </a:rPr>
              <a:t> annual World Air Quality Report 2022, India became world’s 8</a:t>
            </a:r>
            <a:r>
              <a:rPr lang="en-US" sz="1200" baseline="30000" dirty="0">
                <a:solidFill>
                  <a:schemeClr val="tx1"/>
                </a:solidFill>
              </a:rPr>
              <a:t>th</a:t>
            </a:r>
            <a:r>
              <a:rPr lang="en-US" sz="1200" dirty="0">
                <a:solidFill>
                  <a:schemeClr val="tx1"/>
                </a:solidFill>
              </a:rPr>
              <a:t> most polluted country with an annual average PM2.5 concentration which is 10 times more than the WHO’s recommended level. Key concern is the exposure of heavy concentration of lung-damaging micro-airborne particles called PM2.5. It has been linked to the development of chronic respiratory, cardiovascular, cerebrovascular diseases, lung cancer.</a:t>
            </a:r>
          </a:p>
        </p:txBody>
      </p:sp>
      <p:pic>
        <p:nvPicPr>
          <p:cNvPr id="26" name="Picture 25">
            <a:extLst>
              <a:ext uri="{FF2B5EF4-FFF2-40B4-BE49-F238E27FC236}">
                <a16:creationId xmlns:a16="http://schemas.microsoft.com/office/drawing/2014/main" id="{9CF736BC-B9C8-4C49-B3EB-96DA0B2E069F}"/>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27" name="Subtitle 3">
            <a:extLst>
              <a:ext uri="{FF2B5EF4-FFF2-40B4-BE49-F238E27FC236}">
                <a16:creationId xmlns:a16="http://schemas.microsoft.com/office/drawing/2014/main" id="{2E46B3F7-CB01-444A-87CF-2B2283A98B3D}"/>
              </a:ext>
            </a:extLst>
          </p:cNvPr>
          <p:cNvSpPr txBox="1">
            <a:spLocks/>
          </p:cNvSpPr>
          <p:nvPr/>
        </p:nvSpPr>
        <p:spPr>
          <a:xfrm>
            <a:off x="7783287" y="6368808"/>
            <a:ext cx="3671206" cy="29702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solidFill>
                  <a:schemeClr val="tx1"/>
                </a:solidFill>
              </a:rPr>
              <a:t>©2023 Exl Service Holdings, Inc. All rights reserved.</a:t>
            </a:r>
          </a:p>
        </p:txBody>
      </p:sp>
      <p:sp>
        <p:nvSpPr>
          <p:cNvPr id="28" name="Title 2"/>
          <p:cNvSpPr txBox="1">
            <a:spLocks/>
          </p:cNvSpPr>
          <p:nvPr/>
        </p:nvSpPr>
        <p:spPr>
          <a:xfrm>
            <a:off x="457199" y="3557090"/>
            <a:ext cx="10997294" cy="2375544"/>
          </a:xfrm>
          <a:prstGeom prst="rect">
            <a:avLst/>
          </a:prstGeom>
        </p:spPr>
        <p:txBody>
          <a:bodyPr vert="horz" lIns="0" tIns="0" rIns="0" bIns="0" rtlCol="0" anchor="t" anchorCtr="0">
            <a:noAutofit/>
          </a:bodyPr>
          <a:lstStyle>
            <a:lvl1pPr algn="l" defTabSz="914400" rtl="0" eaLnBrk="1" latinLnBrk="0" hangingPunct="1">
              <a:lnSpc>
                <a:spcPct val="80000"/>
              </a:lnSpc>
              <a:spcBef>
                <a:spcPct val="0"/>
              </a:spcBef>
              <a:buNone/>
              <a:defRPr sz="6000" kern="1200">
                <a:solidFill>
                  <a:schemeClr val="tx2"/>
                </a:solidFill>
                <a:latin typeface="+mj-lt"/>
                <a:ea typeface="+mj-ea"/>
                <a:cs typeface="+mj-cs"/>
              </a:defRPr>
            </a:lvl1pPr>
          </a:lstStyle>
          <a:p>
            <a:r>
              <a:rPr lang="en-US" sz="2000" b="1" dirty="0">
                <a:solidFill>
                  <a:srgbClr val="FF0000"/>
                </a:solidFill>
              </a:rPr>
              <a:t>Problem Statement</a:t>
            </a:r>
          </a:p>
          <a:p>
            <a:endParaRPr lang="en-US" sz="2000" b="1" dirty="0">
              <a:solidFill>
                <a:srgbClr val="FF0000"/>
              </a:solidFill>
            </a:endParaRPr>
          </a:p>
          <a:p>
            <a:pPr algn="just"/>
            <a:r>
              <a:rPr lang="en-US" sz="1200" dirty="0">
                <a:solidFill>
                  <a:schemeClr val="tx1"/>
                </a:solidFill>
              </a:rPr>
              <a:t>Considering the rapid economic, industrial growth causing complex &amp; extensive air pollution problems, we are bringing you to develop a real-time prediction tool to accurately forecast the concentrations of PM2.5 across 34 Indian cities. This will help our government to proactively plan ahead, increase awareness amongst people, focus on controlling industrial pollution, control/prevent emission from combustion of diesel, fuel, woods in highly hazardous cities. </a:t>
            </a:r>
          </a:p>
          <a:p>
            <a:pPr algn="just"/>
            <a:endParaRPr lang="en-US" sz="1200" dirty="0">
              <a:solidFill>
                <a:schemeClr val="tx1"/>
              </a:solidFill>
            </a:endParaRPr>
          </a:p>
          <a:p>
            <a:pPr algn="just"/>
            <a:r>
              <a:rPr lang="en-US" sz="1200" dirty="0">
                <a:solidFill>
                  <a:schemeClr val="tx1"/>
                </a:solidFill>
              </a:rPr>
              <a:t>Your objective will be :</a:t>
            </a:r>
          </a:p>
          <a:p>
            <a:endParaRPr lang="en-US" sz="1200" dirty="0">
              <a:solidFill>
                <a:schemeClr val="tx1"/>
              </a:solidFill>
            </a:endParaRPr>
          </a:p>
          <a:p>
            <a:pPr marL="285750" indent="-285750">
              <a:buFontTx/>
              <a:buChar char="-"/>
            </a:pPr>
            <a:r>
              <a:rPr lang="en-US" sz="1200" dirty="0">
                <a:solidFill>
                  <a:schemeClr val="tx1"/>
                </a:solidFill>
              </a:rPr>
              <a:t>Predict PM 2.5 levels across 34 Indian cities for the next 3 days (4-hourly spaced in 24 hours).</a:t>
            </a:r>
          </a:p>
          <a:p>
            <a:pPr marL="285750" indent="-285750">
              <a:buFontTx/>
              <a:buChar char="-"/>
            </a:pPr>
            <a:r>
              <a:rPr lang="en-US" sz="1200" dirty="0">
                <a:solidFill>
                  <a:schemeClr val="tx1"/>
                </a:solidFill>
              </a:rPr>
              <a:t>Identify any key trends or patterns in the data.</a:t>
            </a:r>
          </a:p>
          <a:p>
            <a:pPr marL="285750" indent="-285750">
              <a:buFontTx/>
              <a:buChar char="-"/>
            </a:pPr>
            <a:r>
              <a:rPr lang="en-US" sz="1200" dirty="0">
                <a:solidFill>
                  <a:schemeClr val="tx1"/>
                </a:solidFill>
              </a:rPr>
              <a:t>Identify most hazardous cities, peak pollution time of the day/month/year.</a:t>
            </a:r>
          </a:p>
        </p:txBody>
      </p:sp>
    </p:spTree>
    <p:extLst>
      <p:ext uri="{BB962C8B-B14F-4D97-AF65-F5344CB8AC3E}">
        <p14:creationId xmlns:p14="http://schemas.microsoft.com/office/powerpoint/2010/main" val="399503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C4132A7-2764-634B-8BB3-4E011E5D0CDC}"/>
              </a:ext>
            </a:extLst>
          </p:cNvPr>
          <p:cNvSpPr/>
          <p:nvPr/>
        </p:nvSpPr>
        <p:spPr>
          <a:xfrm>
            <a:off x="0" y="6132956"/>
            <a:ext cx="12192000" cy="725043"/>
          </a:xfrm>
          <a:prstGeom prst="rect">
            <a:avLst/>
          </a:prstGeom>
          <a:solidFill>
            <a:schemeClr val="bg1">
              <a:lumMod val="95000"/>
            </a:schemeClr>
          </a:solidFill>
          <a:ln w="3175">
            <a:noFill/>
          </a:ln>
          <a:effectLst/>
        </p:spPr>
        <p:txBody>
          <a:bodyPr wrap="square" lIns="91440" tIns="45720" rIns="91440" bIns="45720" anchor="ctr" anchorCtr="0">
            <a:noAutofit/>
          </a:bodyPr>
          <a:lstStyle/>
          <a:p>
            <a:pPr marL="0" marR="0" lvl="0" indent="0" algn="l" defTabSz="914400" rtl="0" eaLnBrk="1" fontAlgn="b" latinLnBrk="0" hangingPunct="1">
              <a:lnSpc>
                <a:spcPct val="110000"/>
              </a:lnSpc>
              <a:spcBef>
                <a:spcPts val="100"/>
              </a:spcBef>
              <a:spcAft>
                <a:spcPts val="100"/>
              </a:spcAft>
              <a:buClr>
                <a:srgbClr val="FF6503"/>
              </a:buClr>
              <a:buSzPct val="100000"/>
              <a:buFontTx/>
              <a:buNone/>
              <a:tabLst/>
              <a:defRPr/>
            </a:pPr>
            <a:endParaRPr kumimoji="0" lang="en-US" sz="1000" b="0" i="0" u="none" strike="noStrike" kern="0" cap="none" spc="0" normalizeH="0" baseline="0" noProof="0" dirty="0">
              <a:ln>
                <a:noFill/>
              </a:ln>
              <a:solidFill>
                <a:srgbClr val="000000">
                  <a:lumMod val="85000"/>
                  <a:lumOff val="15000"/>
                </a:srgbClr>
              </a:solidFill>
              <a:effectLst/>
              <a:uLnTx/>
              <a:uFillTx/>
              <a:latin typeface="Arial"/>
              <a:ea typeface="+mn-ea"/>
              <a:cs typeface="+mn-cs"/>
            </a:endParaRPr>
          </a:p>
        </p:txBody>
      </p:sp>
      <p:sp>
        <p:nvSpPr>
          <p:cNvPr id="2" name="Title 1"/>
          <p:cNvSpPr>
            <a:spLocks noGrp="1"/>
          </p:cNvSpPr>
          <p:nvPr>
            <p:ph type="ctrTitle"/>
          </p:nvPr>
        </p:nvSpPr>
        <p:spPr/>
        <p:txBody>
          <a:bodyPr/>
          <a:lstStyle/>
          <a:p>
            <a:r>
              <a:rPr lang="en-US" dirty="0"/>
              <a:t>EXL EQ Case Study – PM2.5 Prediction </a:t>
            </a:r>
          </a:p>
        </p:txBody>
      </p:sp>
      <p:sp>
        <p:nvSpPr>
          <p:cNvPr id="38" name="Title 2"/>
          <p:cNvSpPr txBox="1">
            <a:spLocks/>
          </p:cNvSpPr>
          <p:nvPr/>
        </p:nvSpPr>
        <p:spPr>
          <a:xfrm>
            <a:off x="470847" y="2393213"/>
            <a:ext cx="10983646" cy="3766098"/>
          </a:xfrm>
          <a:prstGeom prst="rect">
            <a:avLst/>
          </a:prstGeom>
        </p:spPr>
        <p:txBody>
          <a:bodyPr vert="horz" lIns="91440" tIns="91440" rIns="0" bIns="0" rtlCol="0" anchor="t" anchorCtr="0">
            <a:noAutofit/>
          </a:bodyPr>
          <a:lstStyle>
            <a:lvl1pPr algn="l" defTabSz="914400" rtl="0" eaLnBrk="1" latinLnBrk="0" hangingPunct="1">
              <a:lnSpc>
                <a:spcPct val="80000"/>
              </a:lnSpc>
              <a:spcBef>
                <a:spcPct val="0"/>
              </a:spcBef>
              <a:buNone/>
              <a:defRPr sz="6000" kern="1200">
                <a:solidFill>
                  <a:schemeClr val="tx2"/>
                </a:solidFill>
                <a:latin typeface="+mj-lt"/>
                <a:ea typeface="+mj-ea"/>
                <a:cs typeface="+mj-cs"/>
              </a:defRPr>
            </a:lvl1pPr>
          </a:lstStyle>
          <a:p>
            <a:pPr algn="just"/>
            <a:r>
              <a:rPr lang="en-US" sz="2000" b="1" dirty="0">
                <a:solidFill>
                  <a:srgbClr val="FF0000"/>
                </a:solidFill>
              </a:rPr>
              <a:t>Round 1: Guidelines </a:t>
            </a:r>
          </a:p>
          <a:p>
            <a:pPr algn="just">
              <a:spcBef>
                <a:spcPts val="300"/>
              </a:spcBef>
            </a:pPr>
            <a:endParaRPr lang="en-US" sz="1400" b="1" dirty="0"/>
          </a:p>
          <a:p>
            <a:pPr algn="just">
              <a:spcBef>
                <a:spcPts val="300"/>
              </a:spcBef>
            </a:pPr>
            <a:endParaRPr lang="en-US" sz="100" b="1" dirty="0"/>
          </a:p>
          <a:p>
            <a:pPr marL="342900" indent="-342900" algn="just">
              <a:spcBef>
                <a:spcPts val="600"/>
              </a:spcBef>
              <a:buFont typeface="+mj-lt"/>
              <a:buAutoNum type="arabicPeriod"/>
            </a:pPr>
            <a:r>
              <a:rPr lang="en-US" sz="1200" dirty="0">
                <a:solidFill>
                  <a:schemeClr val="tx1"/>
                </a:solidFill>
                <a:ea typeface="+mn-ea"/>
                <a:cs typeface="+mn-cs"/>
              </a:rPr>
              <a:t>Participants should only utilize the data that is provided by EXL. No use of data from external sources. The training dataset contains 4-hourly spaced daily level of PM 2.5 across major Indian cities over the last 3 years along with other variables like : Other pollutants / Meteorological variables / Demographic information / Fuel usage or vehicular registration information etc.</a:t>
            </a:r>
          </a:p>
          <a:p>
            <a:pPr marL="342900" indent="-342900" algn="just">
              <a:spcBef>
                <a:spcPts val="600"/>
              </a:spcBef>
              <a:buFont typeface="+mj-lt"/>
              <a:buAutoNum type="arabicPeriod"/>
            </a:pPr>
            <a:endParaRPr lang="en-US" sz="1200" dirty="0">
              <a:solidFill>
                <a:schemeClr val="tx1"/>
              </a:solidFill>
              <a:ea typeface="+mn-ea"/>
              <a:cs typeface="+mn-cs"/>
            </a:endParaRPr>
          </a:p>
          <a:p>
            <a:pPr marL="342900" indent="-342900" algn="just">
              <a:spcBef>
                <a:spcPts val="600"/>
              </a:spcBef>
              <a:buFont typeface="+mj-lt"/>
              <a:buAutoNum type="arabicPeriod"/>
            </a:pPr>
            <a:r>
              <a:rPr lang="en-US" sz="1200" dirty="0">
                <a:solidFill>
                  <a:schemeClr val="tx1"/>
                </a:solidFill>
                <a:ea typeface="+mn-ea"/>
                <a:cs typeface="+mn-cs"/>
              </a:rPr>
              <a:t>Participants will be required to share their model prediction of PM2.5 </a:t>
            </a:r>
            <a:r>
              <a:rPr lang="en-US" sz="1200" dirty="0">
                <a:solidFill>
                  <a:schemeClr val="tx1"/>
                </a:solidFill>
              </a:rPr>
              <a:t>(at 4-hourly spaced x 3 days x city level) </a:t>
            </a:r>
            <a:r>
              <a:rPr lang="en-US" sz="1200" dirty="0">
                <a:solidFill>
                  <a:schemeClr val="tx1"/>
                </a:solidFill>
                <a:ea typeface="+mn-ea"/>
                <a:cs typeface="+mn-cs"/>
              </a:rPr>
              <a:t>as the final output with EXL in the “Submission template”. </a:t>
            </a:r>
          </a:p>
          <a:p>
            <a:pPr marL="342900" indent="-342900" algn="just">
              <a:spcBef>
                <a:spcPts val="600"/>
              </a:spcBef>
              <a:buFont typeface="+mj-lt"/>
              <a:buAutoNum type="arabicPeriod"/>
            </a:pPr>
            <a:endParaRPr lang="en-US" sz="1200" dirty="0">
              <a:solidFill>
                <a:schemeClr val="tx1"/>
              </a:solidFill>
              <a:ea typeface="+mn-ea"/>
              <a:cs typeface="+mn-cs"/>
            </a:endParaRPr>
          </a:p>
          <a:p>
            <a:pPr marL="342900" indent="-342900" algn="just">
              <a:spcBef>
                <a:spcPts val="600"/>
              </a:spcBef>
              <a:buFont typeface="+mj-lt"/>
              <a:buAutoNum type="arabicPeriod"/>
            </a:pPr>
            <a:r>
              <a:rPr lang="en-US" sz="1200" dirty="0">
                <a:solidFill>
                  <a:schemeClr val="tx1"/>
                </a:solidFill>
                <a:ea typeface="+mn-ea"/>
                <a:cs typeface="+mn-cs"/>
              </a:rPr>
              <a:t>Participants will also need to share their rationale, detailed analytical findings corresponding to the list of questions (in “Questionnaire” template). Accuracy of PM 2.5 concentration prediction along with robustness, reliability of the model &amp; your analytical knowledge will be tested. EXL encourages you to explore multiple modeling techniques (if possible) &amp; thoughtful feature creation / feature selection which will be assessed in Round 1.</a:t>
            </a:r>
          </a:p>
          <a:p>
            <a:pPr marL="342900" indent="-342900" algn="just">
              <a:spcBef>
                <a:spcPts val="600"/>
              </a:spcBef>
              <a:buFont typeface="+mj-lt"/>
              <a:buAutoNum type="arabicPeriod"/>
            </a:pPr>
            <a:endParaRPr lang="en-US" sz="1200" dirty="0">
              <a:solidFill>
                <a:schemeClr val="tx1"/>
              </a:solidFill>
              <a:ea typeface="+mn-ea"/>
              <a:cs typeface="+mn-cs"/>
            </a:endParaRPr>
          </a:p>
          <a:p>
            <a:pPr marL="342900" indent="-342900" algn="just">
              <a:spcBef>
                <a:spcPts val="600"/>
              </a:spcBef>
              <a:buFont typeface="+mj-lt"/>
              <a:buAutoNum type="arabicPeriod"/>
            </a:pPr>
            <a:r>
              <a:rPr lang="en-US" sz="1200" dirty="0">
                <a:solidFill>
                  <a:schemeClr val="tx1"/>
                </a:solidFill>
                <a:ea typeface="+mn-ea"/>
                <a:cs typeface="+mn-cs"/>
              </a:rPr>
              <a:t>Participants will have to provide 1 single markdown-notebook listing entire model development codes, seed values, brief description of methodology/codes in every steps, plots, detailed analysis (business/technical) performed to arrive at the result &amp; final output. In order to test in-time model accuracy participants can use their own testing methodologies. Please note, one cannot update the final output once submitted during Round 1 submission.</a:t>
            </a:r>
          </a:p>
          <a:p>
            <a:pPr marL="342900" indent="-342900" algn="just">
              <a:spcBef>
                <a:spcPts val="600"/>
              </a:spcBef>
              <a:buFont typeface="+mj-lt"/>
              <a:buAutoNum type="arabicPeriod"/>
            </a:pPr>
            <a:endParaRPr lang="en-US" sz="1200" dirty="0">
              <a:solidFill>
                <a:schemeClr val="tx1"/>
              </a:solidFill>
              <a:ea typeface="+mn-ea"/>
              <a:cs typeface="+mn-cs"/>
            </a:endParaRPr>
          </a:p>
          <a:p>
            <a:pPr marL="342900" indent="-342900" algn="just">
              <a:spcBef>
                <a:spcPts val="600"/>
              </a:spcBef>
              <a:buFont typeface="+mj-lt"/>
              <a:buAutoNum type="arabicPeriod"/>
            </a:pPr>
            <a:r>
              <a:rPr lang="en-US" sz="1200" dirty="0">
                <a:solidFill>
                  <a:schemeClr val="tx1"/>
                </a:solidFill>
                <a:ea typeface="+mn-ea"/>
                <a:cs typeface="+mn-cs"/>
              </a:rPr>
              <a:t>Participants should strictly adhere to the templates shared by EXL. No modifications to be done.</a:t>
            </a:r>
          </a:p>
          <a:p>
            <a:pPr marL="342900" indent="-342900" algn="just">
              <a:spcBef>
                <a:spcPts val="600"/>
              </a:spcBef>
              <a:buFont typeface="+mj-lt"/>
              <a:buAutoNum type="arabicPeriod"/>
            </a:pPr>
            <a:endParaRPr lang="en-US" sz="1600" dirty="0">
              <a:solidFill>
                <a:schemeClr val="tx1"/>
              </a:solidFill>
              <a:ea typeface="+mn-ea"/>
              <a:cs typeface="+mn-cs"/>
            </a:endParaRPr>
          </a:p>
        </p:txBody>
      </p:sp>
      <p:cxnSp>
        <p:nvCxnSpPr>
          <p:cNvPr id="14" name="Straight Connector 13"/>
          <p:cNvCxnSpPr/>
          <p:nvPr/>
        </p:nvCxnSpPr>
        <p:spPr>
          <a:xfrm>
            <a:off x="470846" y="2788651"/>
            <a:ext cx="5486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CF736BC-B9C8-4C49-B3EB-96DA0B2E069F}"/>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27" name="Subtitle 3">
            <a:extLst>
              <a:ext uri="{FF2B5EF4-FFF2-40B4-BE49-F238E27FC236}">
                <a16:creationId xmlns:a16="http://schemas.microsoft.com/office/drawing/2014/main" id="{2E46B3F7-CB01-444A-87CF-2B2283A98B3D}"/>
              </a:ext>
            </a:extLst>
          </p:cNvPr>
          <p:cNvSpPr txBox="1">
            <a:spLocks/>
          </p:cNvSpPr>
          <p:nvPr/>
        </p:nvSpPr>
        <p:spPr>
          <a:xfrm>
            <a:off x="7783287" y="6368808"/>
            <a:ext cx="3671206" cy="29702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solidFill>
                  <a:schemeClr val="tx1"/>
                </a:solidFill>
              </a:rPr>
              <a:t>©2023 Exl Service Holdings, Inc. All rights reserved.</a:t>
            </a:r>
          </a:p>
        </p:txBody>
      </p:sp>
      <p:sp>
        <p:nvSpPr>
          <p:cNvPr id="3" name="Rectangle 2"/>
          <p:cNvSpPr/>
          <p:nvPr/>
        </p:nvSpPr>
        <p:spPr>
          <a:xfrm>
            <a:off x="457201" y="1058495"/>
            <a:ext cx="5688106" cy="1138773"/>
          </a:xfrm>
          <a:prstGeom prst="rect">
            <a:avLst/>
          </a:prstGeom>
        </p:spPr>
        <p:txBody>
          <a:bodyPr wrap="square">
            <a:spAutoFit/>
          </a:bodyPr>
          <a:lstStyle/>
          <a:p>
            <a:r>
              <a:rPr lang="en-US" sz="2000" b="1" dirty="0">
                <a:solidFill>
                  <a:srgbClr val="FF0000"/>
                </a:solidFill>
                <a:latin typeface="+mj-lt"/>
                <a:ea typeface="+mj-ea"/>
                <a:cs typeface="+mj-cs"/>
              </a:rPr>
              <a:t>What EXL will provide you : </a:t>
            </a:r>
          </a:p>
          <a:p>
            <a:endParaRPr lang="en-US" sz="1200" b="1" dirty="0">
              <a:solidFill>
                <a:srgbClr val="FF0000"/>
              </a:solidFill>
              <a:latin typeface="+mj-lt"/>
              <a:ea typeface="+mj-ea"/>
              <a:cs typeface="+mj-cs"/>
            </a:endParaRPr>
          </a:p>
          <a:p>
            <a:pPr marL="342900" indent="-342900">
              <a:buAutoNum type="alphaLcParenBoth"/>
            </a:pPr>
            <a:r>
              <a:rPr lang="en-US" sz="1200" dirty="0">
                <a:latin typeface="+mj-lt"/>
              </a:rPr>
              <a:t>1 training dataset </a:t>
            </a:r>
          </a:p>
          <a:p>
            <a:pPr marL="342900" indent="-342900">
              <a:buAutoNum type="alphaLcParenBoth"/>
            </a:pPr>
            <a:r>
              <a:rPr lang="en-US" sz="1200" dirty="0">
                <a:latin typeface="+mj-lt"/>
              </a:rPr>
              <a:t>1 template to submit your model’s final forecasted values </a:t>
            </a:r>
          </a:p>
          <a:p>
            <a:pPr marL="342900" indent="-342900">
              <a:buAutoNum type="alphaLcParenBoth"/>
            </a:pPr>
            <a:r>
              <a:rPr lang="en-US" sz="1200" dirty="0">
                <a:latin typeface="+mj-lt"/>
              </a:rPr>
              <a:t>1 questionnaire</a:t>
            </a:r>
          </a:p>
        </p:txBody>
      </p:sp>
      <p:cxnSp>
        <p:nvCxnSpPr>
          <p:cNvPr id="28" name="Straight Connector 27"/>
          <p:cNvCxnSpPr/>
          <p:nvPr/>
        </p:nvCxnSpPr>
        <p:spPr>
          <a:xfrm flipV="1">
            <a:off x="470846" y="1438049"/>
            <a:ext cx="3469142" cy="772"/>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261687" y="1049758"/>
            <a:ext cx="5688106" cy="1323439"/>
          </a:xfrm>
          <a:prstGeom prst="rect">
            <a:avLst/>
          </a:prstGeom>
        </p:spPr>
        <p:txBody>
          <a:bodyPr wrap="square">
            <a:spAutoFit/>
          </a:bodyPr>
          <a:lstStyle/>
          <a:p>
            <a:r>
              <a:rPr lang="en-US" sz="2000" b="1" dirty="0">
                <a:solidFill>
                  <a:srgbClr val="FF0000"/>
                </a:solidFill>
                <a:latin typeface="+mj-lt"/>
                <a:ea typeface="+mj-ea"/>
                <a:cs typeface="+mj-cs"/>
              </a:rPr>
              <a:t>What participants will submit to EXL : </a:t>
            </a:r>
          </a:p>
          <a:p>
            <a:endParaRPr lang="en-US" sz="1200" b="1" dirty="0">
              <a:solidFill>
                <a:srgbClr val="FF0000"/>
              </a:solidFill>
              <a:latin typeface="+mj-lt"/>
              <a:ea typeface="+mj-ea"/>
              <a:cs typeface="+mj-cs"/>
            </a:endParaRPr>
          </a:p>
          <a:p>
            <a:pPr marL="342900" indent="-342900">
              <a:buAutoNum type="alphaLcParenBoth"/>
            </a:pPr>
            <a:r>
              <a:rPr lang="en-US" sz="1200" dirty="0">
                <a:latin typeface="+mj-lt"/>
              </a:rPr>
              <a:t>For Round 1 : “Submission template” with your model’s forecasted values</a:t>
            </a:r>
          </a:p>
          <a:p>
            <a:pPr marL="342900" indent="-342900">
              <a:buAutoNum type="alphaLcParenBoth"/>
            </a:pPr>
            <a:r>
              <a:rPr lang="en-US" sz="1200" dirty="0">
                <a:latin typeface="+mj-lt"/>
              </a:rPr>
              <a:t>For Round 1 : Responses to questionnaire</a:t>
            </a:r>
          </a:p>
          <a:p>
            <a:pPr marL="342900" indent="-342900">
              <a:buAutoNum type="alphaLcParenBoth"/>
            </a:pPr>
            <a:r>
              <a:rPr lang="en-US" sz="1200" dirty="0">
                <a:latin typeface="+mj-lt"/>
              </a:rPr>
              <a:t>For Round 1 : One markdown-notebook listing codes etc.</a:t>
            </a:r>
          </a:p>
          <a:p>
            <a:pPr marL="342900" indent="-342900">
              <a:buAutoNum type="alphaLcParenBoth"/>
            </a:pPr>
            <a:r>
              <a:rPr lang="en-US" sz="1200" dirty="0">
                <a:latin typeface="+mj-lt"/>
              </a:rPr>
              <a:t>For Round 2 : Final PPT</a:t>
            </a:r>
          </a:p>
        </p:txBody>
      </p:sp>
      <p:cxnSp>
        <p:nvCxnSpPr>
          <p:cNvPr id="30" name="Straight Connector 29"/>
          <p:cNvCxnSpPr/>
          <p:nvPr/>
        </p:nvCxnSpPr>
        <p:spPr>
          <a:xfrm flipV="1">
            <a:off x="6378588" y="1424986"/>
            <a:ext cx="3469142" cy="7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86199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C4132A7-2764-634B-8BB3-4E011E5D0CDC}"/>
              </a:ext>
            </a:extLst>
          </p:cNvPr>
          <p:cNvSpPr/>
          <p:nvPr/>
        </p:nvSpPr>
        <p:spPr>
          <a:xfrm>
            <a:off x="0" y="6132956"/>
            <a:ext cx="12192000" cy="725043"/>
          </a:xfrm>
          <a:prstGeom prst="rect">
            <a:avLst/>
          </a:prstGeom>
          <a:solidFill>
            <a:schemeClr val="bg1">
              <a:lumMod val="95000"/>
            </a:schemeClr>
          </a:solidFill>
          <a:ln w="3175">
            <a:noFill/>
          </a:ln>
          <a:effectLst/>
        </p:spPr>
        <p:txBody>
          <a:bodyPr wrap="square" lIns="91440" tIns="45720" rIns="91440" bIns="45720" anchor="ctr" anchorCtr="0">
            <a:noAutofit/>
          </a:bodyPr>
          <a:lstStyle/>
          <a:p>
            <a:pPr marL="0" marR="0" lvl="0" indent="0" algn="l" defTabSz="914400" rtl="0" eaLnBrk="1" fontAlgn="b" latinLnBrk="0" hangingPunct="1">
              <a:lnSpc>
                <a:spcPct val="110000"/>
              </a:lnSpc>
              <a:spcBef>
                <a:spcPts val="100"/>
              </a:spcBef>
              <a:spcAft>
                <a:spcPts val="100"/>
              </a:spcAft>
              <a:buClr>
                <a:srgbClr val="FF6503"/>
              </a:buClr>
              <a:buSzPct val="100000"/>
              <a:buFontTx/>
              <a:buNone/>
              <a:tabLst/>
              <a:defRPr/>
            </a:pPr>
            <a:endParaRPr kumimoji="0" lang="en-US" sz="1000" b="0" i="0" u="none" strike="noStrike" kern="0" cap="none" spc="0" normalizeH="0" baseline="0" noProof="0" dirty="0">
              <a:ln>
                <a:noFill/>
              </a:ln>
              <a:solidFill>
                <a:srgbClr val="000000">
                  <a:lumMod val="85000"/>
                  <a:lumOff val="15000"/>
                </a:srgbClr>
              </a:solidFill>
              <a:effectLst/>
              <a:uLnTx/>
              <a:uFillTx/>
              <a:latin typeface="Arial"/>
              <a:ea typeface="+mn-ea"/>
              <a:cs typeface="+mn-cs"/>
            </a:endParaRPr>
          </a:p>
        </p:txBody>
      </p:sp>
      <p:sp>
        <p:nvSpPr>
          <p:cNvPr id="2" name="Title 1"/>
          <p:cNvSpPr>
            <a:spLocks noGrp="1"/>
          </p:cNvSpPr>
          <p:nvPr>
            <p:ph type="ctrTitle"/>
          </p:nvPr>
        </p:nvSpPr>
        <p:spPr/>
        <p:txBody>
          <a:bodyPr/>
          <a:lstStyle/>
          <a:p>
            <a:r>
              <a:rPr lang="en-US" dirty="0"/>
              <a:t>EXL EQ Case Study – PM2.5 Prediction </a:t>
            </a:r>
          </a:p>
        </p:txBody>
      </p:sp>
      <p:sp>
        <p:nvSpPr>
          <p:cNvPr id="38" name="Title 2"/>
          <p:cNvSpPr txBox="1">
            <a:spLocks/>
          </p:cNvSpPr>
          <p:nvPr/>
        </p:nvSpPr>
        <p:spPr>
          <a:xfrm>
            <a:off x="470847" y="1089848"/>
            <a:ext cx="10983646" cy="2729720"/>
          </a:xfrm>
          <a:prstGeom prst="rect">
            <a:avLst/>
          </a:prstGeom>
        </p:spPr>
        <p:txBody>
          <a:bodyPr vert="horz" lIns="91440" tIns="91440" rIns="0" bIns="0" rtlCol="0" anchor="t" anchorCtr="0">
            <a:noAutofit/>
          </a:bodyPr>
          <a:lstStyle>
            <a:lvl1pPr algn="l" defTabSz="914400" rtl="0" eaLnBrk="1" latinLnBrk="0" hangingPunct="1">
              <a:lnSpc>
                <a:spcPct val="80000"/>
              </a:lnSpc>
              <a:spcBef>
                <a:spcPct val="0"/>
              </a:spcBef>
              <a:buNone/>
              <a:defRPr sz="6000" kern="1200">
                <a:solidFill>
                  <a:schemeClr val="tx2"/>
                </a:solidFill>
                <a:latin typeface="+mj-lt"/>
                <a:ea typeface="+mj-ea"/>
                <a:cs typeface="+mj-cs"/>
              </a:defRPr>
            </a:lvl1pPr>
          </a:lstStyle>
          <a:p>
            <a:pPr algn="just"/>
            <a:r>
              <a:rPr lang="en-US" sz="2000" b="1" dirty="0">
                <a:solidFill>
                  <a:srgbClr val="FF0000"/>
                </a:solidFill>
              </a:rPr>
              <a:t>Round 2: Guidelines </a:t>
            </a:r>
          </a:p>
          <a:p>
            <a:pPr algn="just">
              <a:spcBef>
                <a:spcPts val="300"/>
              </a:spcBef>
            </a:pPr>
            <a:endParaRPr lang="en-US" sz="1400" b="1" dirty="0"/>
          </a:p>
          <a:p>
            <a:pPr algn="just">
              <a:spcBef>
                <a:spcPts val="300"/>
              </a:spcBef>
            </a:pPr>
            <a:endParaRPr lang="en-US" sz="100" b="1" dirty="0"/>
          </a:p>
          <a:p>
            <a:pPr>
              <a:lnSpc>
                <a:spcPct val="120000"/>
              </a:lnSpc>
            </a:pPr>
            <a:r>
              <a:rPr lang="en-US" sz="1200" dirty="0">
                <a:solidFill>
                  <a:schemeClr val="tx1"/>
                </a:solidFill>
                <a:ea typeface="+mn-ea"/>
                <a:cs typeface="+mn-cs"/>
              </a:rPr>
              <a:t>For Round 2, shortlisted participants are required to submit a PowerPoint Presentation of maximum 6 pages. The PowerPoint presentation is expected to cover the below topics :</a:t>
            </a:r>
          </a:p>
          <a:p>
            <a:pPr>
              <a:lnSpc>
                <a:spcPct val="120000"/>
              </a:lnSpc>
            </a:pPr>
            <a:endParaRPr lang="en-US" sz="1200" dirty="0">
              <a:solidFill>
                <a:schemeClr val="tx1"/>
              </a:solidFill>
              <a:ea typeface="+mn-ea"/>
              <a:cs typeface="+mn-cs"/>
            </a:endParaRPr>
          </a:p>
          <a:p>
            <a:pPr marL="628650" lvl="1" indent="-171450">
              <a:lnSpc>
                <a:spcPct val="120000"/>
              </a:lnSpc>
              <a:buFont typeface="Arial" panose="020B0604020202020204" pitchFamily="34" charset="0"/>
              <a:buChar char="•"/>
            </a:pPr>
            <a:r>
              <a:rPr lang="en-US" sz="1200" dirty="0">
                <a:latin typeface="+mj-lt"/>
              </a:rPr>
              <a:t>Understanding of Problem Statement </a:t>
            </a:r>
          </a:p>
          <a:p>
            <a:pPr marL="628650" lvl="1" indent="-171450">
              <a:lnSpc>
                <a:spcPct val="120000"/>
              </a:lnSpc>
              <a:buFont typeface="Arial" panose="020B0604020202020204" pitchFamily="34" charset="0"/>
              <a:buChar char="•"/>
            </a:pPr>
            <a:r>
              <a:rPr lang="en-US" sz="1200" dirty="0">
                <a:latin typeface="+mj-lt"/>
              </a:rPr>
              <a:t>Identifying key findings/patterns in the data</a:t>
            </a:r>
          </a:p>
          <a:p>
            <a:pPr marL="628650" lvl="1" indent="-171450">
              <a:lnSpc>
                <a:spcPct val="120000"/>
              </a:lnSpc>
              <a:buFont typeface="Arial" panose="020B0604020202020204" pitchFamily="34" charset="0"/>
              <a:buChar char="•"/>
            </a:pPr>
            <a:r>
              <a:rPr lang="en-US" sz="1200" dirty="0">
                <a:latin typeface="+mj-lt"/>
              </a:rPr>
              <a:t>Summary of selection of modeling methodologies</a:t>
            </a:r>
          </a:p>
          <a:p>
            <a:pPr marL="628650" lvl="1" indent="-171450">
              <a:lnSpc>
                <a:spcPct val="120000"/>
              </a:lnSpc>
              <a:buFont typeface="Arial" panose="020B0604020202020204" pitchFamily="34" charset="0"/>
              <a:buChar char="•"/>
            </a:pPr>
            <a:r>
              <a:rPr lang="en-US" sz="1200" dirty="0">
                <a:latin typeface="+mj-lt"/>
              </a:rPr>
              <a:t>Solution Design</a:t>
            </a:r>
          </a:p>
          <a:p>
            <a:pPr marL="628650" lvl="1" indent="-171450">
              <a:lnSpc>
                <a:spcPct val="120000"/>
              </a:lnSpc>
              <a:buFont typeface="Arial" panose="020B0604020202020204" pitchFamily="34" charset="0"/>
              <a:buChar char="•"/>
            </a:pPr>
            <a:r>
              <a:rPr lang="en-US" sz="1200" dirty="0">
                <a:latin typeface="+mj-lt"/>
              </a:rPr>
              <a:t>Model predictions &amp; possible recommendations</a:t>
            </a:r>
          </a:p>
          <a:p>
            <a:pPr marL="628650" lvl="1" indent="-171450">
              <a:lnSpc>
                <a:spcPct val="120000"/>
              </a:lnSpc>
              <a:buFont typeface="Arial" panose="020B0604020202020204" pitchFamily="34" charset="0"/>
              <a:buChar char="•"/>
            </a:pPr>
            <a:r>
              <a:rPr lang="en-US" sz="1200" dirty="0">
                <a:latin typeface="+mj-lt"/>
              </a:rPr>
              <a:t>Evaluation of strengths and weaknesses of the models &amp; overall framework.</a:t>
            </a:r>
          </a:p>
        </p:txBody>
      </p:sp>
      <p:cxnSp>
        <p:nvCxnSpPr>
          <p:cNvPr id="14" name="Straight Connector 13"/>
          <p:cNvCxnSpPr/>
          <p:nvPr/>
        </p:nvCxnSpPr>
        <p:spPr>
          <a:xfrm>
            <a:off x="470846" y="1485286"/>
            <a:ext cx="5486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CF736BC-B9C8-4C49-B3EB-96DA0B2E069F}"/>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27" name="Subtitle 3">
            <a:extLst>
              <a:ext uri="{FF2B5EF4-FFF2-40B4-BE49-F238E27FC236}">
                <a16:creationId xmlns:a16="http://schemas.microsoft.com/office/drawing/2014/main" id="{2E46B3F7-CB01-444A-87CF-2B2283A98B3D}"/>
              </a:ext>
            </a:extLst>
          </p:cNvPr>
          <p:cNvSpPr txBox="1">
            <a:spLocks/>
          </p:cNvSpPr>
          <p:nvPr/>
        </p:nvSpPr>
        <p:spPr>
          <a:xfrm>
            <a:off x="7783287" y="6368808"/>
            <a:ext cx="3671206" cy="29702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solidFill>
                  <a:schemeClr val="tx1"/>
                </a:solidFill>
              </a:rPr>
              <a:t>©2023 Exl Service Holdings, Inc. All rights reserved.</a:t>
            </a:r>
          </a:p>
        </p:txBody>
      </p:sp>
      <p:sp>
        <p:nvSpPr>
          <p:cNvPr id="9" name="Rectangle 8"/>
          <p:cNvSpPr/>
          <p:nvPr/>
        </p:nvSpPr>
        <p:spPr>
          <a:xfrm>
            <a:off x="470846" y="3745343"/>
            <a:ext cx="10988405" cy="1892826"/>
          </a:xfrm>
          <a:prstGeom prst="rect">
            <a:avLst/>
          </a:prstGeom>
        </p:spPr>
        <p:txBody>
          <a:bodyPr wrap="square">
            <a:spAutoFit/>
          </a:bodyPr>
          <a:lstStyle/>
          <a:p>
            <a:r>
              <a:rPr lang="en-US" sz="2000" b="1" dirty="0">
                <a:solidFill>
                  <a:srgbClr val="FF0000"/>
                </a:solidFill>
                <a:latin typeface="+mj-lt"/>
                <a:ea typeface="+mj-ea"/>
                <a:cs typeface="+mj-cs"/>
              </a:rPr>
              <a:t>Evaluation Criteria: </a:t>
            </a:r>
          </a:p>
          <a:p>
            <a:endParaRPr lang="en-US" sz="1200" b="1" dirty="0">
              <a:solidFill>
                <a:srgbClr val="FF0000"/>
              </a:solidFill>
              <a:latin typeface="+mj-lt"/>
              <a:ea typeface="+mj-ea"/>
              <a:cs typeface="+mj-cs"/>
            </a:endParaRPr>
          </a:p>
          <a:p>
            <a:pPr marL="342900" indent="-342900" algn="just">
              <a:spcBef>
                <a:spcPts val="600"/>
              </a:spcBef>
              <a:buFont typeface="+mj-lt"/>
              <a:buAutoNum type="arabicPeriod"/>
            </a:pPr>
            <a:r>
              <a:rPr lang="en-US" sz="1200" dirty="0">
                <a:latin typeface="+mj-lt"/>
              </a:rPr>
              <a:t>In Round 1, you will be evaluated basis your model’s final PM 2.5 concentration prediction values that exhibits better accuracy in terms of </a:t>
            </a:r>
            <a:r>
              <a:rPr lang="en-US" sz="1200" u="sng" dirty="0">
                <a:latin typeface="+mj-lt"/>
              </a:rPr>
              <a:t>MAPE</a:t>
            </a:r>
            <a:r>
              <a:rPr lang="en-US" sz="1200" dirty="0">
                <a:latin typeface="+mj-lt"/>
              </a:rPr>
              <a:t> (mean absolute % error). </a:t>
            </a:r>
          </a:p>
          <a:p>
            <a:pPr marL="342900" indent="-342900" algn="just">
              <a:spcBef>
                <a:spcPts val="600"/>
              </a:spcBef>
              <a:buFont typeface="+mj-lt"/>
              <a:buAutoNum type="arabicPeriod"/>
            </a:pPr>
            <a:r>
              <a:rPr lang="en-US" sz="1200" dirty="0">
                <a:latin typeface="+mj-lt"/>
              </a:rPr>
              <a:t>In Round 1, you will also be evaluated with respect to your responses to the questionnaire (questions will be embedded in “Questionnaire” template).</a:t>
            </a:r>
          </a:p>
          <a:p>
            <a:pPr marL="342900" indent="-342900" algn="just">
              <a:spcBef>
                <a:spcPts val="600"/>
              </a:spcBef>
              <a:buFont typeface="+mj-lt"/>
              <a:buAutoNum type="arabicPeriod"/>
            </a:pPr>
            <a:r>
              <a:rPr lang="en-US" sz="1200" dirty="0">
                <a:latin typeface="+mj-lt"/>
              </a:rPr>
              <a:t>Above (1) &amp; (2) will be the combined selection criteria for candidates to quality from Round 1 to 2.</a:t>
            </a:r>
          </a:p>
          <a:p>
            <a:pPr marL="342900" indent="-342900" algn="just">
              <a:spcBef>
                <a:spcPts val="600"/>
              </a:spcBef>
              <a:buFont typeface="+mj-lt"/>
              <a:buAutoNum type="arabicPeriod"/>
            </a:pPr>
            <a:r>
              <a:rPr lang="en-US" sz="1200" dirty="0">
                <a:latin typeface="+mj-lt"/>
              </a:rPr>
              <a:t>In Round 2, you will be evaluated basis your PPT submission. Top few participants will be selected for Final Presentation round.</a:t>
            </a:r>
          </a:p>
          <a:p>
            <a:pPr marL="342900" indent="-342900" algn="just">
              <a:spcBef>
                <a:spcPts val="600"/>
              </a:spcBef>
              <a:buFont typeface="+mj-lt"/>
              <a:buAutoNum type="arabicPeriod"/>
            </a:pPr>
            <a:r>
              <a:rPr lang="en-US" sz="1200" dirty="0">
                <a:latin typeface="+mj-lt"/>
              </a:rPr>
              <a:t>In Final Round, you will be evaluated basis your presentation, story-boarding skills &amp; Q/A session with the panelist.</a:t>
            </a:r>
          </a:p>
        </p:txBody>
      </p:sp>
      <p:cxnSp>
        <p:nvCxnSpPr>
          <p:cNvPr id="10" name="Straight Connector 9"/>
          <p:cNvCxnSpPr/>
          <p:nvPr/>
        </p:nvCxnSpPr>
        <p:spPr>
          <a:xfrm>
            <a:off x="570994" y="4190984"/>
            <a:ext cx="5486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249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C4132A7-2764-634B-8BB3-4E011E5D0CDC}"/>
              </a:ext>
            </a:extLst>
          </p:cNvPr>
          <p:cNvSpPr/>
          <p:nvPr/>
        </p:nvSpPr>
        <p:spPr>
          <a:xfrm>
            <a:off x="0" y="6132956"/>
            <a:ext cx="12192000" cy="725043"/>
          </a:xfrm>
          <a:prstGeom prst="rect">
            <a:avLst/>
          </a:prstGeom>
          <a:solidFill>
            <a:schemeClr val="bg1">
              <a:lumMod val="95000"/>
            </a:schemeClr>
          </a:solidFill>
          <a:ln w="3175">
            <a:noFill/>
          </a:ln>
          <a:effectLst/>
        </p:spPr>
        <p:txBody>
          <a:bodyPr wrap="square" lIns="91440" tIns="45720" rIns="91440" bIns="45720" anchor="ctr" anchorCtr="0">
            <a:noAutofit/>
          </a:bodyPr>
          <a:lstStyle/>
          <a:p>
            <a:pPr marL="0" marR="0" lvl="0" indent="0" algn="l" defTabSz="914400" rtl="0" eaLnBrk="1" fontAlgn="b" latinLnBrk="0" hangingPunct="1">
              <a:lnSpc>
                <a:spcPct val="110000"/>
              </a:lnSpc>
              <a:spcBef>
                <a:spcPts val="100"/>
              </a:spcBef>
              <a:spcAft>
                <a:spcPts val="100"/>
              </a:spcAft>
              <a:buClr>
                <a:srgbClr val="FF6503"/>
              </a:buClr>
              <a:buSzPct val="100000"/>
              <a:buFontTx/>
              <a:buNone/>
              <a:tabLst/>
              <a:defRPr/>
            </a:pPr>
            <a:endParaRPr kumimoji="0" lang="en-US" sz="1000" b="0" i="0" u="none" strike="noStrike" kern="0" cap="none" spc="0" normalizeH="0" baseline="0" noProof="0" dirty="0">
              <a:ln>
                <a:noFill/>
              </a:ln>
              <a:solidFill>
                <a:srgbClr val="000000">
                  <a:lumMod val="85000"/>
                  <a:lumOff val="15000"/>
                </a:srgbClr>
              </a:solidFill>
              <a:effectLst/>
              <a:uLnTx/>
              <a:uFillTx/>
              <a:latin typeface="Arial"/>
              <a:ea typeface="+mn-ea"/>
              <a:cs typeface="+mn-cs"/>
            </a:endParaRPr>
          </a:p>
        </p:txBody>
      </p:sp>
      <p:sp>
        <p:nvSpPr>
          <p:cNvPr id="2" name="Title 1"/>
          <p:cNvSpPr>
            <a:spLocks noGrp="1"/>
          </p:cNvSpPr>
          <p:nvPr>
            <p:ph type="ctrTitle"/>
          </p:nvPr>
        </p:nvSpPr>
        <p:spPr/>
        <p:txBody>
          <a:bodyPr/>
          <a:lstStyle/>
          <a:p>
            <a:r>
              <a:rPr lang="en-US" dirty="0"/>
              <a:t>EXL EQ Case Study – PM2.5 Prediction </a:t>
            </a:r>
          </a:p>
        </p:txBody>
      </p:sp>
      <p:sp>
        <p:nvSpPr>
          <p:cNvPr id="38" name="Title 2"/>
          <p:cNvSpPr txBox="1">
            <a:spLocks/>
          </p:cNvSpPr>
          <p:nvPr/>
        </p:nvSpPr>
        <p:spPr>
          <a:xfrm>
            <a:off x="470847" y="1048903"/>
            <a:ext cx="10983646" cy="4891881"/>
          </a:xfrm>
          <a:prstGeom prst="rect">
            <a:avLst/>
          </a:prstGeom>
        </p:spPr>
        <p:txBody>
          <a:bodyPr vert="horz" lIns="91440" tIns="91440" rIns="0" bIns="0" rtlCol="0" anchor="t" anchorCtr="0">
            <a:noAutofit/>
          </a:bodyPr>
          <a:lstStyle>
            <a:lvl1pPr algn="l" defTabSz="914400" rtl="0" eaLnBrk="1" latinLnBrk="0" hangingPunct="1">
              <a:lnSpc>
                <a:spcPct val="80000"/>
              </a:lnSpc>
              <a:spcBef>
                <a:spcPct val="0"/>
              </a:spcBef>
              <a:buNone/>
              <a:defRPr sz="6000" kern="1200">
                <a:solidFill>
                  <a:schemeClr val="tx2"/>
                </a:solidFill>
                <a:latin typeface="+mj-lt"/>
                <a:ea typeface="+mj-ea"/>
                <a:cs typeface="+mj-cs"/>
              </a:defRPr>
            </a:lvl1pPr>
          </a:lstStyle>
          <a:p>
            <a:pPr algn="just"/>
            <a:r>
              <a:rPr lang="en-US" sz="2000" b="1" dirty="0">
                <a:solidFill>
                  <a:srgbClr val="FF0000"/>
                </a:solidFill>
              </a:rPr>
              <a:t>Submission Rules :</a:t>
            </a:r>
          </a:p>
          <a:p>
            <a:pPr algn="just">
              <a:spcBef>
                <a:spcPts val="300"/>
              </a:spcBef>
            </a:pPr>
            <a:endParaRPr lang="en-US" sz="1400" b="1" dirty="0"/>
          </a:p>
          <a:p>
            <a:pPr algn="just">
              <a:spcBef>
                <a:spcPts val="300"/>
              </a:spcBef>
            </a:pPr>
            <a:endParaRPr lang="en-US" sz="100" b="1" dirty="0"/>
          </a:p>
          <a:p>
            <a:pPr>
              <a:lnSpc>
                <a:spcPct val="120000"/>
              </a:lnSpc>
            </a:pPr>
            <a:r>
              <a:rPr lang="en-US" sz="1200" dirty="0">
                <a:solidFill>
                  <a:schemeClr val="tx1"/>
                </a:solidFill>
                <a:ea typeface="+mn-ea"/>
                <a:cs typeface="+mn-cs"/>
              </a:rPr>
              <a:t>Please read the instructions carefully for </a:t>
            </a:r>
            <a:r>
              <a:rPr lang="en-US" sz="1200" u="sng" dirty="0">
                <a:solidFill>
                  <a:schemeClr val="tx1"/>
                </a:solidFill>
                <a:ea typeface="+mn-ea"/>
                <a:cs typeface="+mn-cs"/>
              </a:rPr>
              <a:t>Round 1</a:t>
            </a:r>
            <a:r>
              <a:rPr lang="en-US" sz="1200" dirty="0">
                <a:solidFill>
                  <a:schemeClr val="tx1"/>
                </a:solidFill>
                <a:ea typeface="+mn-ea"/>
                <a:cs typeface="+mn-cs"/>
              </a:rPr>
              <a:t> submission :</a:t>
            </a:r>
          </a:p>
          <a:p>
            <a:pPr lvl="1">
              <a:lnSpc>
                <a:spcPct val="120000"/>
              </a:lnSpc>
            </a:pPr>
            <a:endParaRPr lang="en-US" sz="1200" dirty="0">
              <a:latin typeface="+mj-lt"/>
            </a:endParaRPr>
          </a:p>
          <a:p>
            <a:pPr marL="628650" lvl="1" indent="-171450">
              <a:lnSpc>
                <a:spcPct val="120000"/>
              </a:lnSpc>
              <a:buFont typeface="Arial" panose="020B0604020202020204" pitchFamily="34" charset="0"/>
              <a:buChar char="•"/>
            </a:pPr>
            <a:r>
              <a:rPr lang="en-US" sz="1200" dirty="0">
                <a:latin typeface="+mj-lt"/>
              </a:rPr>
              <a:t>“Submission template” should be in </a:t>
            </a:r>
            <a:r>
              <a:rPr lang="en-US" sz="1200" u="sng" dirty="0">
                <a:latin typeface="+mj-lt"/>
              </a:rPr>
              <a:t>xlsx</a:t>
            </a:r>
            <a:r>
              <a:rPr lang="en-US" sz="1200" dirty="0">
                <a:latin typeface="+mj-lt"/>
              </a:rPr>
              <a:t> format ; not password protected ; file size &lt;5 MB</a:t>
            </a:r>
          </a:p>
          <a:p>
            <a:pPr marL="628650" lvl="1" indent="-171450">
              <a:lnSpc>
                <a:spcPct val="120000"/>
              </a:lnSpc>
              <a:buFont typeface="Arial" panose="020B0604020202020204" pitchFamily="34" charset="0"/>
              <a:buChar char="•"/>
            </a:pPr>
            <a:r>
              <a:rPr lang="en-US" sz="1200" dirty="0"/>
              <a:t>“</a:t>
            </a:r>
            <a:r>
              <a:rPr lang="en-US" sz="1200" dirty="0">
                <a:latin typeface="+mj-lt"/>
              </a:rPr>
              <a:t>Questionnaire template” should be in </a:t>
            </a:r>
            <a:r>
              <a:rPr lang="en-US" sz="1200" u="sng" dirty="0">
                <a:latin typeface="+mj-lt"/>
              </a:rPr>
              <a:t>xlsx</a:t>
            </a:r>
            <a:r>
              <a:rPr lang="en-US" sz="1200" dirty="0">
                <a:latin typeface="+mj-lt"/>
              </a:rPr>
              <a:t> format ; not password protected ; file size &lt;5 MB</a:t>
            </a:r>
          </a:p>
          <a:p>
            <a:pPr marL="628650" lvl="1" indent="-171450">
              <a:lnSpc>
                <a:spcPct val="120000"/>
              </a:lnSpc>
              <a:buFont typeface="Arial" panose="020B0604020202020204" pitchFamily="34" charset="0"/>
              <a:buChar char="•"/>
            </a:pPr>
            <a:r>
              <a:rPr lang="en-US" sz="1200" dirty="0">
                <a:latin typeface="+mj-lt"/>
              </a:rPr>
              <a:t>File naming convention of “Submission template” should be      : RegistrationID_Round1a.xlsx.</a:t>
            </a:r>
          </a:p>
          <a:p>
            <a:pPr marL="628650" lvl="1" indent="-171450">
              <a:lnSpc>
                <a:spcPct val="120000"/>
              </a:lnSpc>
              <a:buFont typeface="Arial" panose="020B0604020202020204" pitchFamily="34" charset="0"/>
              <a:buChar char="•"/>
            </a:pPr>
            <a:r>
              <a:rPr lang="en-US" sz="1200" dirty="0">
                <a:latin typeface="+mj-lt"/>
              </a:rPr>
              <a:t>File naming convention of “Questionnaire template” should be : RegistrationID_Round1b.xlsx     </a:t>
            </a:r>
          </a:p>
          <a:p>
            <a:pPr lvl="1">
              <a:lnSpc>
                <a:spcPct val="120000"/>
              </a:lnSpc>
            </a:pPr>
            <a:r>
              <a:rPr lang="en-US" sz="1200" b="1" dirty="0">
                <a:latin typeface="+mj-lt"/>
              </a:rPr>
              <a:t>	</a:t>
            </a:r>
            <a:r>
              <a:rPr lang="en-US" sz="1200" dirty="0">
                <a:latin typeface="+mj-lt"/>
              </a:rPr>
              <a:t>For example : </a:t>
            </a:r>
          </a:p>
          <a:p>
            <a:pPr marL="1085850" lvl="2" indent="-171450">
              <a:lnSpc>
                <a:spcPct val="120000"/>
              </a:lnSpc>
              <a:buFontTx/>
              <a:buChar char="-"/>
            </a:pPr>
            <a:r>
              <a:rPr lang="en-US" sz="1200" dirty="0">
                <a:latin typeface="+mj-lt"/>
              </a:rPr>
              <a:t>If your Registration ID is 202315456, then “Submission template” should be named as       : </a:t>
            </a:r>
            <a:r>
              <a:rPr lang="en-US" sz="1200" dirty="0"/>
              <a:t>202315456 </a:t>
            </a:r>
            <a:r>
              <a:rPr lang="en-US" sz="1200" dirty="0">
                <a:latin typeface="+mj-lt"/>
              </a:rPr>
              <a:t>_Round1a.xlsx.</a:t>
            </a:r>
          </a:p>
          <a:p>
            <a:pPr marL="1085850" lvl="2" indent="-171450">
              <a:lnSpc>
                <a:spcPct val="120000"/>
              </a:lnSpc>
              <a:buFontTx/>
              <a:buChar char="-"/>
            </a:pPr>
            <a:r>
              <a:rPr lang="en-US" sz="1200" dirty="0">
                <a:latin typeface="+mj-lt"/>
              </a:rPr>
              <a:t>If your Registration ID is 202315456, then “Questionnaire template” should be named as  : 202315456 _Round1b.xlsx.</a:t>
            </a:r>
          </a:p>
          <a:p>
            <a:pPr marL="1085850" lvl="2" indent="-171450">
              <a:lnSpc>
                <a:spcPct val="120000"/>
              </a:lnSpc>
              <a:buFontTx/>
              <a:buChar char="-"/>
            </a:pPr>
            <a:endParaRPr lang="en-US" sz="1200" dirty="0">
              <a:latin typeface="+mj-lt"/>
            </a:endParaRPr>
          </a:p>
          <a:p>
            <a:pPr marL="628650" lvl="1" indent="-171450">
              <a:lnSpc>
                <a:spcPct val="120000"/>
              </a:lnSpc>
              <a:buFont typeface="Arial" panose="020B0604020202020204" pitchFamily="34" charset="0"/>
              <a:buChar char="•"/>
            </a:pPr>
            <a:r>
              <a:rPr lang="en-US" sz="1200" dirty="0">
                <a:latin typeface="+mj-lt"/>
              </a:rPr>
              <a:t>Forecasted PM 2.5 values should take numeric valid values (up to 2 decimal points). It should not contain blanks / NA.</a:t>
            </a:r>
          </a:p>
          <a:p>
            <a:pPr marL="628650" lvl="1" indent="-171450">
              <a:lnSpc>
                <a:spcPct val="120000"/>
              </a:lnSpc>
              <a:buFont typeface="Arial" panose="020B0604020202020204" pitchFamily="34" charset="0"/>
              <a:buChar char="•"/>
            </a:pPr>
            <a:r>
              <a:rPr lang="en-US" sz="1200" dirty="0">
                <a:latin typeface="+mj-lt"/>
              </a:rPr>
              <a:t>Participants should strictly adhere to the excel sheet names mentioned in templates shared by EXL. No modifications to be done.</a:t>
            </a:r>
          </a:p>
          <a:p>
            <a:pPr lvl="1">
              <a:lnSpc>
                <a:spcPct val="120000"/>
              </a:lnSpc>
            </a:pPr>
            <a:endParaRPr lang="en-US" sz="1200" dirty="0">
              <a:latin typeface="+mj-lt"/>
            </a:endParaRPr>
          </a:p>
          <a:p>
            <a:pPr marL="0" lvl="1">
              <a:lnSpc>
                <a:spcPct val="120000"/>
              </a:lnSpc>
            </a:pPr>
            <a:r>
              <a:rPr lang="en-US" sz="1200" dirty="0">
                <a:latin typeface="+mj-lt"/>
              </a:rPr>
              <a:t>Please read the instructions carefully for </a:t>
            </a:r>
            <a:r>
              <a:rPr lang="en-US" sz="1200" u="sng" dirty="0">
                <a:latin typeface="+mj-lt"/>
              </a:rPr>
              <a:t>Round 2</a:t>
            </a:r>
            <a:r>
              <a:rPr lang="en-US" sz="1200" dirty="0">
                <a:latin typeface="+mj-lt"/>
              </a:rPr>
              <a:t> submission :</a:t>
            </a:r>
          </a:p>
          <a:p>
            <a:pPr marL="0" lvl="1">
              <a:lnSpc>
                <a:spcPct val="120000"/>
              </a:lnSpc>
            </a:pPr>
            <a:endParaRPr lang="en-US" sz="1200" dirty="0">
              <a:latin typeface="+mj-lt"/>
            </a:endParaRPr>
          </a:p>
          <a:p>
            <a:pPr marL="628650" lvl="1" indent="-171450">
              <a:lnSpc>
                <a:spcPct val="120000"/>
              </a:lnSpc>
              <a:buFont typeface="Arial" panose="020B0604020202020204" pitchFamily="34" charset="0"/>
              <a:buChar char="•"/>
            </a:pPr>
            <a:r>
              <a:rPr lang="en-US" sz="1200" dirty="0">
                <a:latin typeface="+mj-lt"/>
              </a:rPr>
              <a:t>“Presentation template” should be in </a:t>
            </a:r>
            <a:r>
              <a:rPr lang="en-US" sz="1200" u="sng" dirty="0">
                <a:latin typeface="+mj-lt"/>
              </a:rPr>
              <a:t>ppt</a:t>
            </a:r>
            <a:r>
              <a:rPr lang="en-US" sz="1200" dirty="0">
                <a:latin typeface="+mj-lt"/>
              </a:rPr>
              <a:t> format ; not password protected ; file size &lt;5 MB</a:t>
            </a:r>
          </a:p>
          <a:p>
            <a:pPr marL="628650" lvl="1" indent="-171450">
              <a:lnSpc>
                <a:spcPct val="120000"/>
              </a:lnSpc>
              <a:buFont typeface="Arial" panose="020B0604020202020204" pitchFamily="34" charset="0"/>
              <a:buChar char="•"/>
            </a:pPr>
            <a:r>
              <a:rPr lang="en-US" sz="1200" dirty="0">
                <a:latin typeface="+mj-lt"/>
              </a:rPr>
              <a:t>File naming convention of “Presentation template” should be      : RegistrationID_Round2.ppt</a:t>
            </a:r>
          </a:p>
          <a:p>
            <a:pPr lvl="2">
              <a:lnSpc>
                <a:spcPct val="120000"/>
              </a:lnSpc>
            </a:pPr>
            <a:r>
              <a:rPr lang="en-US" sz="1200" dirty="0">
                <a:latin typeface="+mj-lt"/>
              </a:rPr>
              <a:t>For example : If your Registration ID is 202315456, then “Presentation template” should be named as : 202315456 _Round2.ppt.</a:t>
            </a:r>
          </a:p>
          <a:p>
            <a:pPr marL="628650" lvl="1" indent="-171450">
              <a:lnSpc>
                <a:spcPct val="120000"/>
              </a:lnSpc>
              <a:buFont typeface="Arial" panose="020B0604020202020204" pitchFamily="34" charset="0"/>
              <a:buChar char="•"/>
            </a:pPr>
            <a:endParaRPr lang="en-US" sz="1200" dirty="0">
              <a:latin typeface="+mj-lt"/>
            </a:endParaRPr>
          </a:p>
          <a:p>
            <a:pPr lvl="1">
              <a:lnSpc>
                <a:spcPct val="120000"/>
              </a:lnSpc>
            </a:pPr>
            <a:endParaRPr lang="en-US" sz="1200" dirty="0"/>
          </a:p>
        </p:txBody>
      </p:sp>
      <p:cxnSp>
        <p:nvCxnSpPr>
          <p:cNvPr id="14" name="Straight Connector 13"/>
          <p:cNvCxnSpPr/>
          <p:nvPr/>
        </p:nvCxnSpPr>
        <p:spPr>
          <a:xfrm>
            <a:off x="470846" y="1444342"/>
            <a:ext cx="5486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CF736BC-B9C8-4C49-B3EB-96DA0B2E069F}"/>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27" name="Subtitle 3">
            <a:extLst>
              <a:ext uri="{FF2B5EF4-FFF2-40B4-BE49-F238E27FC236}">
                <a16:creationId xmlns:a16="http://schemas.microsoft.com/office/drawing/2014/main" id="{2E46B3F7-CB01-444A-87CF-2B2283A98B3D}"/>
              </a:ext>
            </a:extLst>
          </p:cNvPr>
          <p:cNvSpPr txBox="1">
            <a:spLocks/>
          </p:cNvSpPr>
          <p:nvPr/>
        </p:nvSpPr>
        <p:spPr>
          <a:xfrm>
            <a:off x="7783287" y="6368808"/>
            <a:ext cx="3671206" cy="29702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solidFill>
                  <a:schemeClr val="tx1"/>
                </a:solidFill>
              </a:rPr>
              <a:t>©2023 Exl Service Holdings, Inc. All rights reserved.</a:t>
            </a:r>
          </a:p>
        </p:txBody>
      </p:sp>
    </p:spTree>
    <p:extLst>
      <p:ext uri="{BB962C8B-B14F-4D97-AF65-F5344CB8AC3E}">
        <p14:creationId xmlns:p14="http://schemas.microsoft.com/office/powerpoint/2010/main" val="45358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BBEE-401B-614E-9FB9-DA93DD93BF08}"/>
              </a:ext>
            </a:extLst>
          </p:cNvPr>
          <p:cNvSpPr>
            <a:spLocks noGrp="1"/>
          </p:cNvSpPr>
          <p:nvPr>
            <p:ph type="ctrTitle"/>
          </p:nvPr>
        </p:nvSpPr>
        <p:spPr/>
        <p:txBody>
          <a:bodyPr/>
          <a:lstStyle/>
          <a:p>
            <a:pPr algn="ctr"/>
            <a:r>
              <a:rPr lang="en-US" dirty="0"/>
              <a:t>Thank you</a:t>
            </a:r>
          </a:p>
        </p:txBody>
      </p:sp>
      <p:sp>
        <p:nvSpPr>
          <p:cNvPr id="4" name="Subtitle 3">
            <a:extLst>
              <a:ext uri="{FF2B5EF4-FFF2-40B4-BE49-F238E27FC236}">
                <a16:creationId xmlns:a16="http://schemas.microsoft.com/office/drawing/2014/main" id="{2E46B3F7-CB01-444A-87CF-2B2283A98B3D}"/>
              </a:ext>
            </a:extLst>
          </p:cNvPr>
          <p:cNvSpPr txBox="1">
            <a:spLocks/>
          </p:cNvSpPr>
          <p:nvPr/>
        </p:nvSpPr>
        <p:spPr>
          <a:xfrm>
            <a:off x="7783287" y="6368808"/>
            <a:ext cx="3671206" cy="29702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solidFill>
                  <a:schemeClr val="tx1"/>
                </a:solidFill>
              </a:rPr>
              <a:t>©2023 Exl Service Holdings, Inc. All rights reserved.</a:t>
            </a:r>
          </a:p>
        </p:txBody>
      </p:sp>
    </p:spTree>
    <p:extLst>
      <p:ext uri="{BB962C8B-B14F-4D97-AF65-F5344CB8AC3E}">
        <p14:creationId xmlns:p14="http://schemas.microsoft.com/office/powerpoint/2010/main" val="762518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EXL 3">
      <a:dk1>
        <a:srgbClr val="FB4D0A"/>
      </a:dk1>
      <a:lt1>
        <a:srgbClr val="FFFFFF"/>
      </a:lt1>
      <a:dk2>
        <a:srgbClr val="000000"/>
      </a:dk2>
      <a:lt2>
        <a:srgbClr val="FFFFFF"/>
      </a:lt2>
      <a:accent1>
        <a:srgbClr val="FB4E0B"/>
      </a:accent1>
      <a:accent2>
        <a:srgbClr val="414141"/>
      </a:accent2>
      <a:accent3>
        <a:srgbClr val="808080"/>
      </a:accent3>
      <a:accent4>
        <a:srgbClr val="ABABAB"/>
      </a:accent4>
      <a:accent5>
        <a:srgbClr val="DBDBDB"/>
      </a:accent5>
      <a:accent6>
        <a:srgbClr val="E6E6E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D34DE2A3-98C4-4033-AA3B-B8C4C44BE503}" vid="{B08FF550-AA44-4A78-8574-F606066281A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2565</TotalTime>
  <Words>1186</Words>
  <Application>Microsoft Office PowerPoint</Application>
  <PresentationFormat>Widescreen</PresentationFormat>
  <Paragraphs>88</Paragraphs>
  <Slides>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Calibri Light</vt:lpstr>
      <vt:lpstr>System Font Regular</vt:lpstr>
      <vt:lpstr>Yantramanav</vt:lpstr>
      <vt:lpstr>Office Theme</vt:lpstr>
      <vt:lpstr>1_Office Theme</vt:lpstr>
      <vt:lpstr>EXL Excellence Quotient 2023  – Air Pollution Level(PM2.5) Prediction  </vt:lpstr>
      <vt:lpstr>EXL EQ Case Study – PM2.5 Prediction </vt:lpstr>
      <vt:lpstr>EXL EQ Case Study – PM2.5 Prediction </vt:lpstr>
      <vt:lpstr>EXL EQ Case Study – PM2.5 Prediction </vt:lpstr>
      <vt:lpstr>EXL EQ Case Study – PM2.5 Prediction </vt:lpstr>
      <vt:lpstr>Thank you</vt:lpstr>
    </vt:vector>
  </TitlesOfParts>
  <Company>EXL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Chinoy Saluja</dc:creator>
  <cp:lastModifiedBy>Fahd Khan</cp:lastModifiedBy>
  <cp:revision>140</cp:revision>
  <dcterms:created xsi:type="dcterms:W3CDTF">2021-10-14T08:53:09Z</dcterms:created>
  <dcterms:modified xsi:type="dcterms:W3CDTF">2023-04-06T06:58:10Z</dcterms:modified>
</cp:coreProperties>
</file>