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9" r:id="rId6"/>
    <p:sldId id="270" r:id="rId7"/>
    <p:sldId id="274" r:id="rId8"/>
    <p:sldId id="275" r:id="rId9"/>
    <p:sldId id="276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93" r:id="rId18"/>
    <p:sldId id="294" r:id="rId19"/>
    <p:sldId id="303" r:id="rId20"/>
    <p:sldId id="307" r:id="rId21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9"/>
    </mc:Choice>
    <mc:Fallback xmlns="">
      <p:transition spd="slow" advTm="108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8"/>
    </mc:Choice>
    <mc:Fallback xmlns="">
      <p:transition spd="slow" advTm="159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1"/>
    </mc:Choice>
    <mc:Fallback xmlns="">
      <p:transition spd="slow" advTm="343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9"/>
    </mc:Choice>
    <mc:Fallback xmlns="">
      <p:transition spd="slow" advTm="3432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79"/>
    </mc:Choice>
    <mc:Fallback xmlns="">
      <p:transition spd="slow" advTm="3747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85"/>
    </mc:Choice>
    <mc:Fallback xmlns="">
      <p:transition spd="slow" advTm="589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66"/>
    </mc:Choice>
    <mc:Fallback xmlns="">
      <p:transition spd="slow" advTm="357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35"/>
    </mc:Choice>
    <mc:Fallback xmlns="">
      <p:transition spd="slow" advTm="484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2"/>
    </mc:Choice>
    <mc:Fallback xmlns="">
      <p:transition spd="slow" advTm="264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56"/>
    </mc:Choice>
    <mc:Fallback xmlns="">
      <p:transition spd="slow" advTm="5085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03"/>
    </mc:Choice>
    <mc:Fallback xmlns="">
      <p:transition spd="slow" advTm="322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4"/>
    </mc:Choice>
    <mc:Fallback xmlns="">
      <p:transition spd="slow" advTm="575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05"/>
    </mc:Choice>
    <mc:Fallback xmlns="">
      <p:transition spd="slow" advTm="413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84"/>
    </mc:Choice>
    <mc:Fallback xmlns="">
      <p:transition spd="slow" advTm="369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46"/>
    </mc:Choice>
    <mc:Fallback xmlns="">
      <p:transition spd="slow" advTm="416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1"/>
    </mc:Choice>
    <mc:Fallback xmlns="">
      <p:transition spd="slow" advTm="25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07"/>
    </mc:Choice>
    <mc:Fallback xmlns="">
      <p:transition spd="slow" advTm="431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51"/>
    </mc:Choice>
    <mc:Fallback xmlns="">
      <p:transition spd="slow" advTm="42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78"/>
    </mc:Choice>
    <mc:Fallback xmlns="">
      <p:transition spd="slow" advTm="341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7"/>
    </mc:Choice>
    <mc:Fallback xmlns="">
      <p:transition spd="slow" advTm="352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Shivam</dc:creator>
  <cp:keywords/>
  <dc:description>generated using python-pptx</dc:description>
  <cp:lastModifiedBy>Shivam Kumar</cp:lastModifiedBy>
  <cp:revision>5</cp:revision>
  <dcterms:created xsi:type="dcterms:W3CDTF">2013-01-27T09:14:16Z</dcterms:created>
  <dcterms:modified xsi:type="dcterms:W3CDTF">2023-05-25T03:15:14Z</dcterms:modified>
  <cp:category/>
</cp:coreProperties>
</file>