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308" r:id="rId4"/>
    <p:sldId id="309" r:id="rId5"/>
    <p:sldId id="301" r:id="rId6"/>
    <p:sldId id="310" r:id="rId7"/>
    <p:sldId id="299" r:id="rId8"/>
    <p:sldId id="298" r:id="rId9"/>
    <p:sldId id="304" r:id="rId10"/>
    <p:sldId id="311" r:id="rId11"/>
    <p:sldId id="306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BE0D7-A7F6-4C71-869D-3108DC42F53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71F2E-BE19-4853-AB80-F077D0C7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71F2E-BE19-4853-AB80-F077D0C712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95B0-9F2F-401B-80C5-52849DB548A7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6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A74-8862-4B17-9122-4B2B88E5F4F4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3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E59-1496-4304-B3F4-0C7CA48CFA01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6C94-7B7A-470D-BD79-3ED0B0EDF9D7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0459-B58F-4C46-A479-A0D8E4332B98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CCCF-7D18-4FAB-A720-281133403A69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6709-4EF9-4A5E-8148-C5DB16DE7C51}" type="datetime1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0E60-3A09-413E-828A-773C587562F1}" type="datetime1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9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AB9-2342-4DB2-8CF8-42E5531A4765}" type="datetime1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B0E1-9376-4876-B8FD-C70357A1350D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AD-B8F4-4606-B001-84F0F45B9E6D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3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8E854-51F1-440B-8E03-F9D57ED0113E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" TargetMode="External"/><Relationship Id="rId2" Type="http://schemas.openxmlformats.org/officeDocument/2006/relationships/hyperlink" Target="https://myapps.uta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Really Getting </a:t>
            </a:r>
            <a:r>
              <a:rPr lang="en-US" dirty="0" smtClean="0"/>
              <a:t>Started With Cloud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Starting Simple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your cloud-based “service” will allow a user to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/>
              <a:t>(Obviously) Enter a name or an amount where needed (may not search for Jason, maybe </a:t>
            </a:r>
            <a:r>
              <a:rPr lang="en-US" dirty="0" err="1" smtClean="0"/>
              <a:t>Dhruvi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 some method (your choice) to execute commands such as remove a person, change a picture, and similar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3: (Implementation)</a:t>
            </a:r>
          </a:p>
          <a:p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You </a:t>
            </a:r>
            <a:r>
              <a:rPr lang="en-US" dirty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may use any reasonable (non-hardcoded) implementation of the people 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table, for example: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 </a:t>
            </a:r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</a:rPr>
              <a:t>h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ash, </a:t>
            </a:r>
            <a:r>
              <a:rPr lang="en-US" dirty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a SQL (or 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no-SQL) </a:t>
            </a:r>
            <a:r>
              <a:rPr lang="en-US" dirty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table, or even a dictionary or 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Pictures </a:t>
            </a:r>
            <a:r>
              <a:rPr lang="en-US" dirty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are binary entities stored on the cloud provider storage, in any 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manner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you </a:t>
            </a:r>
            <a:r>
              <a:rPr lang="en-US" dirty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wish (files, DB tables, hashes, </a:t>
            </a:r>
            <a:r>
              <a:rPr lang="en-US" dirty="0" err="1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You </a:t>
            </a:r>
            <a:r>
              <a:rPr lang="en-US" dirty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should handle conditions such as: missing data (fields, attributes), 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unavailable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pictures</a:t>
            </a:r>
            <a:r>
              <a:rPr lang="en-US" dirty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attempts to upload the same named picture twice, pictures that are of 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incorrect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type (“dave.txt</a:t>
            </a:r>
            <a:r>
              <a:rPr lang="en-US" dirty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”), and </a:t>
            </a:r>
            <a:r>
              <a:rPr lang="en-US" dirty="0" smtClean="0">
                <a:solidFill>
                  <a:prstClr val="black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similar</a:t>
            </a:r>
            <a:endParaRPr lang="en-US" dirty="0">
              <a:solidFill>
                <a:prstClr val="black"/>
              </a:solidFill>
            </a:endParaRP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an account on a public cloud service provider</a:t>
            </a:r>
          </a:p>
          <a:p>
            <a:endParaRPr lang="en-US" dirty="0"/>
          </a:p>
          <a:p>
            <a:r>
              <a:rPr lang="en-US" dirty="0" smtClean="0"/>
              <a:t>To begin, we will start with </a:t>
            </a:r>
            <a:r>
              <a:rPr lang="en-US" dirty="0" err="1" smtClean="0"/>
              <a:t>MicroSoft</a:t>
            </a:r>
            <a:r>
              <a:rPr lang="en-US" dirty="0" smtClean="0"/>
              <a:t> Azure</a:t>
            </a:r>
          </a:p>
          <a:p>
            <a:endParaRPr lang="en-US" dirty="0"/>
          </a:p>
          <a:p>
            <a:r>
              <a:rPr lang="en-US" dirty="0" smtClean="0"/>
              <a:t>Why?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an account</a:t>
            </a:r>
            <a:endParaRPr lang="en-US" dirty="0"/>
          </a:p>
          <a:p>
            <a:r>
              <a:rPr lang="en-US" dirty="0" smtClean="0"/>
              <a:t>To begin, we will start with </a:t>
            </a:r>
            <a:r>
              <a:rPr lang="en-US" dirty="0" err="1" smtClean="0"/>
              <a:t>MicroSoft</a:t>
            </a:r>
            <a:r>
              <a:rPr lang="en-US" dirty="0" smtClean="0"/>
              <a:t> Azure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To get </a:t>
            </a:r>
            <a:r>
              <a:rPr lang="en-US" dirty="0" smtClean="0"/>
              <a:t>free access either:</a:t>
            </a:r>
            <a:endParaRPr lang="en-US" dirty="0" smtClean="0"/>
          </a:p>
          <a:p>
            <a:r>
              <a:rPr lang="en-US" dirty="0" smtClean="0"/>
              <a:t>Go to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myapps.uta.edu</a:t>
            </a:r>
            <a:r>
              <a:rPr lang="en-US" dirty="0"/>
              <a:t> </a:t>
            </a:r>
            <a:r>
              <a:rPr lang="en-US" dirty="0" smtClean="0"/>
              <a:t>then -&gt; </a:t>
            </a:r>
            <a:r>
              <a:rPr lang="en-US" dirty="0"/>
              <a:t>Azure for Students </a:t>
            </a:r>
            <a:endParaRPr lang="en-US" dirty="0" smtClean="0"/>
          </a:p>
          <a:p>
            <a:r>
              <a:rPr lang="en-US" dirty="0" smtClean="0"/>
              <a:t>-Or-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https://azure.microsoft.com/en-us/free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an account</a:t>
            </a:r>
            <a:endParaRPr lang="en-US" dirty="0"/>
          </a:p>
          <a:p>
            <a:r>
              <a:rPr lang="en-US" dirty="0" err="1" smtClean="0"/>
              <a:t>MicroSoft</a:t>
            </a:r>
            <a:r>
              <a:rPr lang="en-US" dirty="0" smtClean="0"/>
              <a:t> Azure</a:t>
            </a:r>
          </a:p>
          <a:p>
            <a:endParaRPr lang="en-US" dirty="0"/>
          </a:p>
          <a:p>
            <a:r>
              <a:rPr lang="en-US" dirty="0" smtClean="0"/>
              <a:t>Either method will give you free (limited use) access to MS Azure</a:t>
            </a:r>
          </a:p>
          <a:p>
            <a:endParaRPr lang="en-US" dirty="0"/>
          </a:p>
          <a:p>
            <a:r>
              <a:rPr lang="en-US" dirty="0" smtClean="0"/>
              <a:t>(They may be the same, I don’t know – I couldn’t sign up as a student.)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1: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creating an account on Azure, make sure you can get access</a:t>
            </a:r>
          </a:p>
          <a:p>
            <a:r>
              <a:rPr lang="en-US" dirty="0" smtClean="0"/>
              <a:t>Upload a small text file (or jpeg) </a:t>
            </a:r>
          </a:p>
          <a:p>
            <a:r>
              <a:rPr lang="en-US" dirty="0" smtClean="0"/>
              <a:t>There are several tutorials on Azure, at different levels (of previous experience) if you wish take one (or several) they are free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2:</a:t>
            </a:r>
          </a:p>
          <a:p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Task: You are will create a cloud-based picture and associated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information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storage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 retrieval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 with a (local) web interface (UI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Description:</a:t>
            </a:r>
            <a:endParaRPr lang="en-US" sz="1800" b="1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One of the most common uses of </a:t>
            </a:r>
            <a:r>
              <a:rPr lang="en-US" sz="1800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Clouds</a:t>
            </a:r>
            <a:r>
              <a:rPr lang="en-US" sz="1800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is shared or backup storage. </a:t>
            </a:r>
            <a:endParaRPr lang="en-US" sz="1800" b="1" dirty="0" smtClean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with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1800" b="1" dirty="0" smtClean="0">
                <a:solidFill>
                  <a:prstClr val="black"/>
                </a:solidFill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friendly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interface. </a:t>
            </a:r>
            <a:endParaRPr lang="en-US" sz="1800" b="1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Your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assignment is to provide a local interface to a cloud service </a:t>
            </a:r>
            <a:endParaRPr lang="en-US" sz="1800" b="1" dirty="0" smtClean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that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you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will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 that will allow a user to upload a </a:t>
            </a:r>
            <a:endParaRPr lang="en-US" sz="1800" b="1" dirty="0" smtClean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meta-information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 </a:t>
            </a:r>
            <a:r>
              <a:rPr lang="en-US" sz="1800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people.csv</a:t>
            </a:r>
            <a:r>
              <a:rPr lang="en-US" sz="1800" b="1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 b="1" dirty="0" smtClean="0">
                <a:solidFill>
                  <a:prstClr val="black"/>
                </a:solidFill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csv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(text) table followed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several individual pictures. Then the user may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queries that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some (or none) pictures, specified in the people table.</a:t>
            </a:r>
            <a:endParaRPr lang="en-US" sz="1800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3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2: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88864"/>
              </p:ext>
            </p:extLst>
          </p:nvPr>
        </p:nvGraphicFramePr>
        <p:xfrm>
          <a:off x="1296140" y="2725444"/>
          <a:ext cx="9614517" cy="2448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5602"/>
                <a:gridCol w="864618"/>
                <a:gridCol w="1482657"/>
                <a:gridCol w="1338730"/>
                <a:gridCol w="1753578"/>
                <a:gridCol w="2929332"/>
              </a:tblGrid>
              <a:tr h="468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Room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Telnum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Picture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Keywords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8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Dhruvi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999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911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dhruvi.jpg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Dhruvi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is </a:t>
                      </a:r>
                      <a:r>
                        <a:rPr lang="en-US" sz="1800" dirty="0" smtClean="0">
                          <a:effectLst/>
                        </a:rPr>
                        <a:t>very</a:t>
                      </a:r>
                      <a:r>
                        <a:rPr lang="en-US" sz="1800" baseline="0" dirty="0" smtClean="0">
                          <a:effectLst/>
                        </a:rPr>
                        <a:t> smart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8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Jason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99099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jason.jpg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Jason </a:t>
                      </a:r>
                      <a:r>
                        <a:rPr lang="en-US" sz="1800" dirty="0">
                          <a:effectLst/>
                        </a:rPr>
                        <a:t>is </a:t>
                      </a:r>
                      <a:r>
                        <a:rPr lang="en-US" sz="1800" dirty="0" smtClean="0">
                          <a:effectLst/>
                        </a:rPr>
                        <a:t>too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8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Someone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2021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someone.jpg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Who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is this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8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Doesn’t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seem too nice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2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n-US" dirty="0" smtClean="0"/>
              <a:t>Part 2:</a:t>
            </a:r>
          </a:p>
          <a:p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Which will look like (in the 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people.csv</a:t>
            </a:r>
            <a:r>
              <a:rPr lang="en-US" sz="2000" b="1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b="1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Dhruvi,100000,999,911,dhruvi.jpg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Dhruvi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 very smart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Jason,99099,420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,,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jason.jpg,Jason 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 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2: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 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your cloud-based 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service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will allow a user to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b="1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Search for 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Jason 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(Name) and show 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his 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picture on a web page.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Search for (display) all pictures where the 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 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 </a:t>
            </a:r>
            <a:endParaRPr lang="en-US" sz="2000" b="1" dirty="0" smtClean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less 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than 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99000.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Add a picture for Dave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Remove Dave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Change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Dhruvi’s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keywords to </a:t>
            </a:r>
            <a:r>
              <a:rPr lang="en-US" sz="2000" b="1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 so nice anymore</a:t>
            </a:r>
            <a:r>
              <a:rPr lang="en-US" sz="2000" b="1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Change 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Someone’s salary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 similar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…</a:t>
            </a:r>
            <a:endParaRPr lang="en-US" sz="2000" b="1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785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Office Theme</vt:lpstr>
      <vt:lpstr>Really Getting Started With Cloud Programming</vt:lpstr>
      <vt:lpstr>Getting Started</vt:lpstr>
      <vt:lpstr>Getting Started</vt:lpstr>
      <vt:lpstr>Getting Started</vt:lpstr>
      <vt:lpstr>First Assignment</vt:lpstr>
      <vt:lpstr>First Assignment</vt:lpstr>
      <vt:lpstr>First Assignment</vt:lpstr>
      <vt:lpstr>First Assignment</vt:lpstr>
      <vt:lpstr>First Assignment</vt:lpstr>
      <vt:lpstr>First Assignment</vt:lpstr>
      <vt:lpstr>First Assignment</vt:lpstr>
      <vt:lpstr>Last</vt:lpstr>
    </vt:vector>
  </TitlesOfParts>
  <Company>University of Texas at Arlington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Course</dc:title>
  <dc:creator>x</dc:creator>
  <cp:lastModifiedBy>x</cp:lastModifiedBy>
  <cp:revision>75</cp:revision>
  <dcterms:created xsi:type="dcterms:W3CDTF">2018-05-28T17:51:11Z</dcterms:created>
  <dcterms:modified xsi:type="dcterms:W3CDTF">2021-01-20T08:03:32Z</dcterms:modified>
</cp:coreProperties>
</file>