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96" r:id="rId4"/>
    <p:sldId id="297" r:id="rId5"/>
    <p:sldId id="289" r:id="rId6"/>
    <p:sldId id="2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A48D-A356-41DF-A2FE-AB9699E690E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5D13C-DB2F-42FF-A7CD-688BCA56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0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5D13C-DB2F-42FF-A7CD-688BCA56F1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1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C812-5915-42BA-B3F5-F4EC97A57376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6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F981-AC43-4599-94AC-C06CCAD88305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3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F0A3-BDA8-4875-8641-3B37BC536966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3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96D3-1F57-4302-84A1-789561C2DD23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2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99C2-AFEA-4C26-9532-DAEB53F0AF47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6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B87A-661C-47FB-953B-C6D614910372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A7D9-BD96-41EB-B166-55EF38AE3AB1}" type="datetime1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845-127E-48F4-BD66-022A4F5FBAA5}" type="datetime1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9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6EB5-8FCF-4FB3-8FE9-758BF0F940FE}" type="datetime1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4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8900-9B35-4549-B210-F9E8CDFCBCF7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D2BF-80B0-4005-925E-50071AB54806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3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87C56-ABC5-4046-84E9-7E5778B10101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D683-2A82-4D74-AD0B-6F613275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5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Started With Cloud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5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“public” cloud service provider</a:t>
            </a:r>
          </a:p>
          <a:p>
            <a:endParaRPr lang="en-US" dirty="0"/>
          </a:p>
          <a:p>
            <a:r>
              <a:rPr lang="en-US" dirty="0" smtClean="0"/>
              <a:t>There are many, the big ones used in this class:</a:t>
            </a:r>
          </a:p>
          <a:p>
            <a:r>
              <a:rPr lang="en-US" dirty="0" smtClean="0"/>
              <a:t>AWS (Amazon Web Services)</a:t>
            </a:r>
          </a:p>
          <a:p>
            <a:r>
              <a:rPr lang="en-US" dirty="0" smtClean="0"/>
              <a:t>Google Cloud</a:t>
            </a:r>
          </a:p>
          <a:p>
            <a:r>
              <a:rPr lang="en-US" dirty="0" smtClean="0"/>
              <a:t>Azure (Microsoft Cloud)</a:t>
            </a:r>
          </a:p>
          <a:p>
            <a:r>
              <a:rPr lang="en-US" dirty="0" smtClean="0"/>
              <a:t>IBM Cloud (</a:t>
            </a:r>
            <a:r>
              <a:rPr lang="en-US" dirty="0" err="1" smtClean="0"/>
              <a:t>BlueMix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3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“public” cloud service provider</a:t>
            </a:r>
          </a:p>
          <a:p>
            <a:endParaRPr lang="en-US" dirty="0"/>
          </a:p>
          <a:p>
            <a:r>
              <a:rPr lang="en-US" dirty="0" smtClean="0"/>
              <a:t>Why “public” cloud service?</a:t>
            </a:r>
          </a:p>
          <a:p>
            <a:r>
              <a:rPr lang="en-US" dirty="0" smtClean="0"/>
              <a:t>(Don’t want this to be a distributed computing class. Available.   Useful skills. Many services.)</a:t>
            </a:r>
          </a:p>
          <a:p>
            <a:endParaRPr lang="en-US" dirty="0"/>
          </a:p>
          <a:p>
            <a:r>
              <a:rPr lang="en-US" dirty="0" smtClean="0"/>
              <a:t>Why these?</a:t>
            </a:r>
          </a:p>
          <a:p>
            <a:r>
              <a:rPr lang="en-US" dirty="0" smtClean="0"/>
              <a:t>(Biggest, oldest, most services. Free. Different Approaches.)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3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“public” cloud service provider</a:t>
            </a:r>
          </a:p>
          <a:p>
            <a:endParaRPr lang="en-US" dirty="0" smtClean="0"/>
          </a:p>
          <a:p>
            <a:r>
              <a:rPr lang="en-US" b="1" u="sng" dirty="0" smtClean="0"/>
              <a:t>Caution: </a:t>
            </a:r>
          </a:p>
          <a:p>
            <a:r>
              <a:rPr lang="en-US" b="1" dirty="0" smtClean="0"/>
              <a:t>The service you get for free is limited! More than enough for this class, but not “infinite”.</a:t>
            </a:r>
          </a:p>
          <a:p>
            <a:endParaRPr lang="en-US" b="1" dirty="0"/>
          </a:p>
          <a:p>
            <a:r>
              <a:rPr lang="en-US" b="1" dirty="0" smtClean="0"/>
              <a:t>Be very, very careful with your credentials! 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8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Getting Started</a:t>
            </a:r>
            <a:r>
              <a:rPr lang="en-US" smtClean="0"/>
              <a:t>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Need to start with a public cloud service provider</a:t>
            </a:r>
          </a:p>
          <a:p>
            <a:endParaRPr lang="en-US" dirty="0"/>
          </a:p>
          <a:p>
            <a:r>
              <a:rPr lang="en-US" dirty="0" smtClean="0"/>
              <a:t>Most (All) offer free (limited) service</a:t>
            </a:r>
            <a:r>
              <a:rPr lang="en-US" dirty="0" smtClean="0"/>
              <a:t>, </a:t>
            </a:r>
            <a:r>
              <a:rPr lang="en-US" dirty="0" smtClean="0"/>
              <a:t>and gives you lots of service </a:t>
            </a:r>
            <a:r>
              <a:rPr lang="en-US" dirty="0" smtClean="0"/>
              <a:t>(for a while) </a:t>
            </a:r>
            <a:r>
              <a:rPr lang="en-US" dirty="0" smtClean="0"/>
              <a:t>free.</a:t>
            </a:r>
          </a:p>
          <a:p>
            <a:endParaRPr lang="en-US" dirty="0"/>
          </a:p>
          <a:p>
            <a:r>
              <a:rPr lang="en-US" dirty="0" smtClean="0"/>
              <a:t>Sign Up.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1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DL, CSE, UTA and Fair Use or Permission from Authors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2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274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Getting Started With Cloud Programming</vt:lpstr>
      <vt:lpstr>Getting Started</vt:lpstr>
      <vt:lpstr>Getting Started</vt:lpstr>
      <vt:lpstr>Getting Started</vt:lpstr>
      <vt:lpstr>First Assignment</vt:lpstr>
      <vt:lpstr>Last</vt:lpstr>
    </vt:vector>
  </TitlesOfParts>
  <Company>University of Texas at Arlington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Course</dc:title>
  <dc:creator>x</dc:creator>
  <cp:lastModifiedBy>x</cp:lastModifiedBy>
  <cp:revision>72</cp:revision>
  <dcterms:created xsi:type="dcterms:W3CDTF">2018-05-28T17:51:11Z</dcterms:created>
  <dcterms:modified xsi:type="dcterms:W3CDTF">2021-01-20T07:33:27Z</dcterms:modified>
</cp:coreProperties>
</file>