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4f8cb2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4f8cb2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4f8cb2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4f8cb2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4f8cb2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4f8cb2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4f8cb2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4f8cb2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hivamkumar177/HTM-HospitalEquipment" TargetMode="External"/><Relationship Id="rId4" Type="http://schemas.openxmlformats.org/officeDocument/2006/relationships/hyperlink" Target="https://hospitalequipment.herokuapp.com/" TargetMode="External"/><Relationship Id="rId5" Type="http://schemas.openxmlformats.org/officeDocument/2006/relationships/hyperlink" Target="https://youtu.be/KfLFYsJPA3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Hack The Mountain 2.0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 rot="502">
            <a:off x="461017" y="2044193"/>
            <a:ext cx="82221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					HOSPITAL EQUIPMENT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recent time Covid-19 has led to drastic loss of human lives worldwide,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rural areas the impact of covid 19 was more drastic as there was less medical equipments available for the patients.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designed a Portal for hospitals in which a hospital which has extra medical equipments available, they can upload to the portal and any hospital which need that equipment can contact the first hospital.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Demo Diagram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6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700">
                <a:solidFill>
                  <a:schemeClr val="dk2"/>
                </a:solidFill>
              </a:rPr>
              <a:t>A</a:t>
            </a:r>
            <a:r>
              <a:rPr lang="en"/>
              <a:t>															</a:t>
            </a:r>
            <a:r>
              <a:rPr lang="en" sz="2700">
                <a:solidFill>
                  <a:schemeClr val="dk2"/>
                </a:solidFill>
              </a:rPr>
              <a:t>B</a:t>
            </a:r>
            <a:endParaRPr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Hospital A has extra equipments like ventilator,etc. So it can upload it on portal and Hospital B can contact Hospital A for the devices.</a:t>
            </a:r>
            <a:endParaRPr sz="1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775" y="2664575"/>
            <a:ext cx="13045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50" y="2595088"/>
            <a:ext cx="1219200" cy="13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575" y="2664575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>
            <a:stCxn id="93" idx="3"/>
            <a:endCxn id="94" idx="1"/>
          </p:cNvCxnSpPr>
          <p:nvPr/>
        </p:nvCxnSpPr>
        <p:spPr>
          <a:xfrm>
            <a:off x="1945750" y="3274175"/>
            <a:ext cx="21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2" idx="1"/>
            <a:endCxn id="94" idx="3"/>
          </p:cNvCxnSpPr>
          <p:nvPr/>
        </p:nvCxnSpPr>
        <p:spPr>
          <a:xfrm rot="10800000">
            <a:off x="5319775" y="3274175"/>
            <a:ext cx="18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650" y="2571750"/>
            <a:ext cx="515950" cy="4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300" y="2457550"/>
            <a:ext cx="475275" cy="4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https://github.com/shivamkumar177/HTM-HospitalEquipment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Live Demo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https://hospitalequipment.herokuapp.com/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Youtube Demo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https://youtu.be/KfLFYsJPA3Q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Shivam Kumar</a:t>
            </a:r>
            <a:endParaRPr/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shivamk1717@gmail.com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