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8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6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0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59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6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0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4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9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9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7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943" y="1340608"/>
            <a:ext cx="8825658" cy="38956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812211"/>
            <a:ext cx="8825658" cy="2826589"/>
          </a:xfrm>
        </p:spPr>
        <p:txBody>
          <a:bodyPr/>
          <a:lstStyle/>
          <a:p>
            <a:r>
              <a:rPr lang="en-US" b="1" dirty="0" smtClean="0"/>
              <a:t>                       </a:t>
            </a:r>
            <a:r>
              <a:rPr lang="en-US" sz="3600" b="1" dirty="0" smtClean="0"/>
              <a:t>epidemic </a:t>
            </a:r>
            <a:r>
              <a:rPr lang="en-US" sz="3600" b="1" dirty="0"/>
              <a:t>to </a:t>
            </a:r>
            <a:r>
              <a:rPr lang="en-US" sz="3600" b="1" dirty="0" smtClean="0"/>
              <a:t>pandemic  </a:t>
            </a:r>
            <a:endParaRPr lang="en-IN" sz="3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47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288" y="-4461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r>
              <a:rPr lang="en-IN" dirty="0"/>
              <a:t>; </a:t>
            </a:r>
            <a:r>
              <a:rPr lang="en-IN" dirty="0" err="1"/>
              <a:t>np.random.seed</a:t>
            </a:r>
            <a:r>
              <a:rPr lang="en-IN" dirty="0"/>
              <a:t>(0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-142875" y="14131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84880" y="576560"/>
            <a:ext cx="7144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import </a:t>
            </a:r>
            <a:r>
              <a:rPr lang="en-IN" b="1" dirty="0" err="1"/>
              <a:t>seaborn</a:t>
            </a:r>
            <a:r>
              <a:rPr lang="en-IN" b="1" dirty="0"/>
              <a:t> as </a:t>
            </a:r>
            <a:r>
              <a:rPr lang="en-IN" b="1" dirty="0" err="1"/>
              <a:t>sns</a:t>
            </a:r>
            <a:r>
              <a:rPr lang="en-IN" b="1" dirty="0"/>
              <a:t>; </a:t>
            </a:r>
            <a:r>
              <a:rPr lang="en-IN" b="1" dirty="0" err="1"/>
              <a:t>sns.set_theme</a:t>
            </a:r>
            <a:r>
              <a:rPr lang="en-IN" b="1" dirty="0"/>
              <a:t>()</a:t>
            </a:r>
          </a:p>
          <a:p>
            <a:r>
              <a:rPr lang="en-IN" b="1" dirty="0" err="1"/>
              <a:t>uniform_data</a:t>
            </a:r>
            <a:r>
              <a:rPr lang="en-IN" b="1" dirty="0"/>
              <a:t> = </a:t>
            </a:r>
            <a:r>
              <a:rPr lang="en-IN" b="1" dirty="0" err="1"/>
              <a:t>np.random.rand</a:t>
            </a:r>
            <a:r>
              <a:rPr lang="en-IN" b="1" dirty="0"/>
              <a:t>(10, 12)</a:t>
            </a:r>
          </a:p>
          <a:p>
            <a:r>
              <a:rPr lang="en-IN" b="1" dirty="0" err="1"/>
              <a:t>ax</a:t>
            </a:r>
            <a:r>
              <a:rPr lang="en-IN" b="1" dirty="0"/>
              <a:t> = </a:t>
            </a:r>
            <a:r>
              <a:rPr lang="en-IN" b="1" dirty="0" err="1"/>
              <a:t>sns.heatmap</a:t>
            </a:r>
            <a:r>
              <a:rPr lang="en-IN" b="1" dirty="0"/>
              <a:t>(</a:t>
            </a:r>
            <a:r>
              <a:rPr lang="en-IN" b="1" dirty="0" err="1"/>
              <a:t>uniform_data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51" y="1782505"/>
            <a:ext cx="6832534" cy="42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6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2081" y="2391927"/>
            <a:ext cx="70827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26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MADE BY SHIVAM KUMAR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36" y="2603500"/>
            <a:ext cx="397244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683" y="2678"/>
            <a:ext cx="11507638" cy="644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solidFill>
                <a:srgbClr val="082A75"/>
              </a:solidFill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N" sz="1400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694" y="2678"/>
            <a:ext cx="10714008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in December 2019, COVID-19 coronavirus was first identified in the Wuhan region of China. By March 11, 2020, the World Health Organization (WHO) categorized the COVID-19 outbreak as a pandemic. A lot has happened in the months in between with major outbreaks in Iran, South Korea, and </a:t>
            </a:r>
            <a:r>
              <a:rPr lang="en-US" sz="2000" dirty="0" smtClean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Italy AND INDIA.</a:t>
            </a:r>
            <a:endParaRPr lang="en-IN" sz="2000" dirty="0">
              <a:solidFill>
                <a:srgbClr val="1E064A"/>
              </a:solidFill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We know that COVID-19 spreads through respiratory droplets, such as through coughing, sneezing, or speaking. But, how quickly did the virus spread across the globe. And, can we see any effect from country-wide policies, like shutdowns and quarantines.</a:t>
            </a:r>
            <a:endParaRPr lang="en-IN" sz="2000" dirty="0">
              <a:solidFill>
                <a:srgbClr val="1E064A"/>
              </a:solidFill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Fortunately, organizations around the world have been collecting data so that governments can monitor and learn from this pandemic. </a:t>
            </a:r>
            <a:r>
              <a:rPr lang="en-US" sz="2000" dirty="0" smtClean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Notably </a:t>
            </a:r>
            <a:r>
              <a:rPr lang="en-US" sz="2000" b="1" dirty="0" smtClean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data repository </a:t>
            </a:r>
            <a:r>
              <a:rPr lang="en-US" sz="2000" dirty="0" smtClean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consolidate this data from sources like the WHO, the Centers for Disease Control </a:t>
            </a:r>
            <a:r>
              <a:rPr lang="en-US" sz="2000" dirty="0" smtClean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the Ministry of Health from multiple countries.</a:t>
            </a:r>
            <a:endParaRPr lang="en-IN" sz="2000" dirty="0">
              <a:solidFill>
                <a:srgbClr val="1E064A"/>
              </a:solidFill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In this notebook, we will visualize COVID-19 data from the first several weeks of the outbreak to see at what point this virus became a global </a:t>
            </a:r>
            <a:r>
              <a:rPr lang="en-US" sz="2000" dirty="0" smtClean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pandemic in </a:t>
            </a:r>
            <a:r>
              <a:rPr lang="en-US" sz="2000" dirty="0" err="1" smtClean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india</a:t>
            </a:r>
            <a:r>
              <a:rPr lang="en-US" sz="2000" dirty="0" smtClean="0">
                <a:solidFill>
                  <a:srgbClr val="1E064A"/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to our some states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I WOULD LIKE TO REPRESENT SOME CONDITION  IN INDIA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THESE ARE RELATED TO SOME STATES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3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2718" y="286843"/>
            <a:ext cx="2636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import pandas as </a:t>
            </a:r>
            <a:r>
              <a:rPr lang="en-IN" b="1" dirty="0" err="1"/>
              <a:t>pd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2572719" y="705356"/>
            <a:ext cx="2636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import </a:t>
            </a:r>
            <a:r>
              <a:rPr lang="en-IN" b="1" dirty="0" err="1"/>
              <a:t>numpy</a:t>
            </a:r>
            <a:r>
              <a:rPr lang="en-IN" b="1" dirty="0"/>
              <a:t> as </a:t>
            </a:r>
            <a:r>
              <a:rPr lang="en-IN" b="1" dirty="0" err="1"/>
              <a:t>np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2289700" y="1165300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import </a:t>
            </a:r>
            <a:r>
              <a:rPr lang="en-IN" b="1" dirty="0" err="1"/>
              <a:t>matplotlib.pyplot</a:t>
            </a:r>
            <a:r>
              <a:rPr lang="en-IN" b="1" dirty="0"/>
              <a:t> as </a:t>
            </a:r>
            <a:r>
              <a:rPr lang="en-IN" b="1" dirty="0" err="1"/>
              <a:t>plt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885985" y="1705203"/>
            <a:ext cx="9032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df</a:t>
            </a:r>
            <a:r>
              <a:rPr lang="en-IN" b="1" dirty="0"/>
              <a:t>=</a:t>
            </a:r>
            <a:r>
              <a:rPr lang="en-IN" b="1" dirty="0" err="1"/>
              <a:t>pd.read_csv</a:t>
            </a:r>
            <a:r>
              <a:rPr lang="en-IN" b="1" dirty="0"/>
              <a:t>("C:\\Users\\LENOVO\\Downloads\\covid_19_india.csv")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352" y="22451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/>
              <a:t>df</a:t>
            </a:r>
            <a:endParaRPr lang="en-IN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16342"/>
              </p:ext>
            </p:extLst>
          </p:nvPr>
        </p:nvGraphicFramePr>
        <p:xfrm>
          <a:off x="315310" y="3200405"/>
          <a:ext cx="11745310" cy="5009929"/>
        </p:xfrm>
        <a:graphic>
          <a:graphicData uri="http://schemas.openxmlformats.org/drawingml/2006/table">
            <a:tbl>
              <a:tblPr/>
              <a:tblGrid>
                <a:gridCol w="1174531"/>
                <a:gridCol w="1174531"/>
                <a:gridCol w="1174531"/>
                <a:gridCol w="1174531"/>
                <a:gridCol w="1174531"/>
                <a:gridCol w="1174531"/>
                <a:gridCol w="1174531"/>
                <a:gridCol w="1174531"/>
                <a:gridCol w="1174531"/>
                <a:gridCol w="1174531"/>
              </a:tblGrid>
              <a:tr h="83184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Sno</a:t>
                      </a:r>
                      <a:endParaRPr lang="en-IN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Date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Time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State/UnionTerritory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ConfirmedIndianNational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ConfirmedForeignNational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Cured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Deaths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Confirmed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4508" marR="34508" marT="17254" marB="17254">
                    <a:lnL>
                      <a:noFill/>
                    </a:lnL>
                  </a:tcPr>
                </a:tc>
              </a:tr>
              <a:tr h="2019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2020-01-30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6:00 PM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Kerala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2020-01-31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6:00 PM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Kerala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2020-02-01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6:00 PM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Kerala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2020-02-02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6:00 PM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Kerala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2020-02-03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6:00 PM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Kerala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1271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...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18105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18106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2021-08-11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8:00 AM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Telangana</a:t>
                      </a:r>
                      <a:endParaRPr lang="en-IN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638410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3831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650353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39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18106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18107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2021-08-11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8:00 AM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Tripura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77811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773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80660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990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18107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18108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2021-08-11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8:00 AM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Uttarakhand</a:t>
                      </a:r>
                      <a:endParaRPr lang="en-IN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334650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7368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342462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51990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18108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18109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2021-08-11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8:00 AM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Uttar Pradesh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1685492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22775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1708812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990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18109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18110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2021-08-11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8:00 AM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West Bengal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1506532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18252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1534999</a:t>
                      </a:r>
                    </a:p>
                  </a:txBody>
                  <a:tcPr marL="34508" marR="34508" marT="17254" marB="17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-8809685" y="6673334"/>
            <a:ext cx="2674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18110 rows × 9 columns</a:t>
            </a:r>
            <a:endParaRPr 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0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966" y="0"/>
            <a:ext cx="46554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#simple scatter plot</a:t>
            </a:r>
            <a:r>
              <a:rPr lang="en-IN" b="1" dirty="0" smtClean="0"/>
              <a:t>:</a:t>
            </a:r>
          </a:p>
          <a:p>
            <a:r>
              <a:rPr lang="en-IN" b="1" dirty="0"/>
              <a:t>import </a:t>
            </a:r>
            <a:r>
              <a:rPr lang="en-IN" b="1" dirty="0" err="1"/>
              <a:t>matplotlib.pyplot</a:t>
            </a:r>
            <a:r>
              <a:rPr lang="en-IN" b="1" dirty="0"/>
              <a:t> as </a:t>
            </a:r>
            <a:r>
              <a:rPr lang="en-IN" b="1" dirty="0" err="1" smtClean="0"/>
              <a:t>plt</a:t>
            </a:r>
            <a:endParaRPr lang="en-IN" b="1" dirty="0" smtClean="0"/>
          </a:p>
          <a:p>
            <a:r>
              <a:rPr lang="en-IN" b="1" dirty="0"/>
              <a:t>import </a:t>
            </a:r>
            <a:r>
              <a:rPr lang="en-IN" b="1" dirty="0" err="1"/>
              <a:t>numpy</a:t>
            </a:r>
            <a:r>
              <a:rPr lang="en-IN" b="1" dirty="0"/>
              <a:t> as </a:t>
            </a:r>
            <a:r>
              <a:rPr lang="en-IN" b="1" dirty="0" err="1" smtClean="0"/>
              <a:t>np</a:t>
            </a:r>
            <a:endParaRPr lang="en-IN" b="1" dirty="0" smtClean="0"/>
          </a:p>
          <a:p>
            <a:r>
              <a:rPr lang="en-IN" b="1" dirty="0"/>
              <a:t>x = </a:t>
            </a:r>
            <a:r>
              <a:rPr lang="en-IN" b="1" dirty="0" err="1"/>
              <a:t>np.array</a:t>
            </a:r>
            <a:r>
              <a:rPr lang="en-IN" b="1" dirty="0"/>
              <a:t>([5,7,8,7,2,17,2,9,4,11,12,9,6</a:t>
            </a:r>
            <a:r>
              <a:rPr lang="en-IN" b="1" dirty="0" smtClean="0"/>
              <a:t>])</a:t>
            </a:r>
          </a:p>
          <a:p>
            <a:r>
              <a:rPr lang="en-IN" b="1" dirty="0"/>
              <a:t>x = </a:t>
            </a:r>
            <a:r>
              <a:rPr lang="en-IN" b="1" dirty="0" err="1"/>
              <a:t>np.array</a:t>
            </a:r>
            <a:r>
              <a:rPr lang="en-IN" b="1" dirty="0" smtClean="0"/>
              <a:t>([4,6,9,3,6,17,6,2,4,11,13,8,5])</a:t>
            </a:r>
          </a:p>
          <a:p>
            <a:r>
              <a:rPr lang="en-IN" b="1" dirty="0" err="1"/>
              <a:t>plt.scatter</a:t>
            </a:r>
            <a:r>
              <a:rPr lang="en-IN" b="1" dirty="0"/>
              <a:t>(x, y, </a:t>
            </a:r>
            <a:r>
              <a:rPr lang="en-IN" b="1" dirty="0" err="1"/>
              <a:t>color</a:t>
            </a:r>
            <a:r>
              <a:rPr lang="en-IN" b="1" dirty="0"/>
              <a:t> ='pink')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700" y="2039063"/>
            <a:ext cx="4761905" cy="31492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69840" y="586531"/>
            <a:ext cx="71689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x = </a:t>
            </a:r>
            <a:r>
              <a:rPr lang="en-IN" b="1" dirty="0" err="1"/>
              <a:t>np.array</a:t>
            </a:r>
            <a:r>
              <a:rPr lang="en-IN" b="1" dirty="0"/>
              <a:t>([</a:t>
            </a:r>
            <a:r>
              <a:rPr lang="en-IN" b="1" dirty="0" smtClean="0"/>
              <a:t>2,2,8,1,15,8,12,9,7,3,11,4,7,14,12</a:t>
            </a:r>
          </a:p>
          <a:p>
            <a:r>
              <a:rPr lang="en-IN" b="1" dirty="0"/>
              <a:t>y =</a:t>
            </a:r>
            <a:r>
              <a:rPr lang="en-IN" b="1" dirty="0" err="1"/>
              <a:t>np.array</a:t>
            </a:r>
            <a:r>
              <a:rPr lang="en-IN" b="1" dirty="0"/>
              <a:t>([100,105,84,105,90,99,90,95,94,100,79,112,91,80,85</a:t>
            </a:r>
            <a:r>
              <a:rPr lang="en-IN" b="1" dirty="0" smtClean="0"/>
              <a:t>])</a:t>
            </a:r>
          </a:p>
          <a:p>
            <a:r>
              <a:rPr lang="en-IN" b="1" dirty="0" err="1"/>
              <a:t>plt.scatter</a:t>
            </a:r>
            <a:r>
              <a:rPr lang="en-IN" b="1" dirty="0"/>
              <a:t>(x, y, </a:t>
            </a:r>
            <a:r>
              <a:rPr lang="en-IN" b="1" dirty="0" err="1"/>
              <a:t>color</a:t>
            </a:r>
            <a:r>
              <a:rPr lang="en-IN" b="1" dirty="0"/>
              <a:t> = 'blue')</a:t>
            </a:r>
            <a:endParaRPr lang="en-IN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22" y="2039063"/>
            <a:ext cx="476190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2665" y="112991"/>
            <a:ext cx="9360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plt.show</a:t>
            </a:r>
            <a:r>
              <a:rPr lang="en-IN" b="1" dirty="0"/>
              <a:t>() </a:t>
            </a:r>
          </a:p>
          <a:p>
            <a:r>
              <a:rPr lang="en-IN" b="1" dirty="0"/>
              <a:t>#</a:t>
            </a:r>
            <a:r>
              <a:rPr lang="en-IN" b="1" dirty="0" err="1"/>
              <a:t>matplotlib</a:t>
            </a:r>
            <a:r>
              <a:rPr lang="en-IN" b="1" dirty="0"/>
              <a:t> bars</a:t>
            </a:r>
          </a:p>
          <a:p>
            <a:r>
              <a:rPr lang="en-US" b="1" dirty="0"/>
              <a:t>from </a:t>
            </a:r>
            <a:r>
              <a:rPr lang="en-US" b="1" dirty="0" err="1"/>
              <a:t>matplotlib</a:t>
            </a:r>
            <a:r>
              <a:rPr lang="en-US" b="1" dirty="0"/>
              <a:t> import </a:t>
            </a:r>
            <a:r>
              <a:rPr lang="en-US" b="1" dirty="0" err="1"/>
              <a:t>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b="1" dirty="0"/>
          </a:p>
          <a:p>
            <a:r>
              <a:rPr lang="de-DE" b="1" dirty="0"/>
              <a:t>plt.bar([0.25,1.25,2.25,3.25,4.25],[50,40,70,80,20],label="kerala",width=.5)</a:t>
            </a:r>
            <a:endParaRPr lang="en-IN" b="1" dirty="0"/>
          </a:p>
        </p:txBody>
      </p:sp>
      <p:sp>
        <p:nvSpPr>
          <p:cNvPr id="5" name="AutoShape 2" descr="data:image/png;base64,iVBORw0KGgoAAAANSUhEUgAAAXAAAAD4CAYAAAD1jb0+AAAAOXRFWHRTb2Z0d2FyZQBNYXRwbG90bGliIHZlcnNpb24zLjQuMywgaHR0cHM6Ly9tYXRwbG90bGliLm9yZy/MnkTPAAAACXBIWXMAAAsTAAALEwEAmpwYAAAONklEQVR4nO3dX4hc93mH8edbycH5i6V6JVTb201BuAkBK+3iujUUGsVFiUKki7o4ELMUlb1JWqcEwqY3IXe6KCG9KKUidrOQ1K1wbCRsSC02MSEQnMh/ktqVjdJUcVxvtYrTkKQpSZ2+vdjjSFqNvEe7Mzv6Sc8HljPnzIzm5WA9Opyd45OqQpLUnl8Z9wCSpLUx4JLUKAMuSY0y4JLUKAMuSY3avJEfdv3119fU1NRGfqQkNe+JJ574flVNrNy+oQGfmpri+PHjG/mRktS8JN8dtN1TKJLUKAMuSY0y4JLUKAMuSY0y4JLUKAMuSY3qFfAkf5Hk2STPJLk/ybVJtiY5luRkt9wy6mElSWetGvAkNwB/DkxX1TuATcBdwBywUFU7gYVuXZK0QfqeQtkMvD7JZuANwEvAPmC+e34e2D/06SRJF7XqlZhV9R9J/gp4Afgf4NGqejTJ9qpa7F6zmGTboPcnmQVmASYnJ4c3uaSBpuYeGfcIAJw6uHfcI1zx+pxC2cLy0fZbgV8D3pjkg30/oKoOVdV0VU1PTFxwKb8kaY36nEJ5N/DvVXWmqv4XeBD4PeB0kh0A3XJpdGNKklbqE/AXgNuSvCFJgN3ACeAoMNO9ZgY4MpoRJUmD9DkH/niSB4AngVeAp4BDwJuAw0kOsBz5O0c5qCTpfL3+d7JV9QngEys2/4zlo3FJ0hh4JaYkNcqAS1KjDLgkNcqAS1KjDLgkNcqAS1KjDLgkNcqAS1KjDLgkNcqAS1KjDLgkNcqAS1KjDLgkNcqAS1KjDLgkNcqAS1Kj+tzU+OYkT5/z86MkH0myNcmxJCe75ZaNGFiStGzVgFfV81W1q6p2Ab8N/BR4CJgDFqpqJ7DQrUuSNsilnkLZDfxbVX0X2AfMd9vngf1DnEuStIpLDfhdwP3d4+1VtQjQLbcNczBJ0mvrdVNjgCSvA94PfPxSPiDJLDALMDk5eUnDSX1MzT0y7hEAOHVw77hH0FXmUo7A3wM8WVWnu/XTSXYAdMulQW+qqkNVNV1V0xMTE+ubVpL0S5cS8A9w9vQJwFFgpns8AxwZ1lCSpNX1CniSNwB3AA+es/kgcEeSk91zB4c/niTpYnqdA6+qnwK/umLbyyx/K0WSNAZeiSlJjTLgktQoAy5JjTLgktQoAy5JjTLgktQoAy5JjTLgktQoAy5JjTLgktQoAy5JjTLgktQoAy5JjTLgktQoAy5JjTLgktQoAy5Jjep7S7XrkjyQ5LkkJ5L8bpKtSY4lOdktt4x6WEnSWX2PwP8a+GJV/SZwC3ACmAMWqmonsNCtS5I2yKoBT/IW4PeBewGq6udV9UNgHzDfvWwe2D+aESVJg/Q5Av8N4Azw90meSvKZJG8EtlfVIkC33DbozUlmkxxPcvzMmTNDG1ySrnZ9Ar4Z+C3gb6vqncB/cwmnS6rqUFVNV9X0xMTEGseUJK3UJ+AvAi9W1ePd+gMsB/10kh0A3XJpNCNKkgZZNeBV9Z/A95Lc3G3aDfwrcBSY6bbNAEdGMqEkaaDNPV/3Z8Dnk7wO+A7wJyzH/3CSA8ALwJ2jGVGSNEivgFfV08D0gKd2D3UaSVJvXokpSY0y4JLUKAMuSY0y4JLUKAMuSY0y4JLUKAMuSY0y4JLUKAMuSY0y4JLUKAMuSY0y4JLUKAMuSY0y4JLUKAMuSY0y4JLUKAMuSY3qdUeeJKeAHwO/AF6pqukkW4F/AqaAU8AfV9V/jWZMSdJKl3IE/gdVtauqXr212hywUFU7gYVuXZK0QdZzCmUfMN89ngf2r3saSVJvfe9KX8CjSQr4u6o6BGyvqkWAqlpMsm3QG5PMArMAk5OTax50au6RNb93mE4d3DvuESQJ6B/w26vqpS7Sx5I81/cDutgfApienq41zChJGqDXKZSqeqlbLgEPAbcCp5PsAOiWS6MaUpJ0oVUDnuSNSd786mPgD4FngKPATPeyGeDIqIaUJF2ozymU7cBDSV59/T9U1ReTfAM4nOQA8AJw5+jGlCSttGrAq+o7wC0Dtr8M7B7FUJKk1XklpiQ1yoBLUqMMuCQ1yoBLUqMMuCQ1yoBLUqMMuCQ1yoBLUqMMuCQ1yoBLUqMMuCQ1yoBLUqMMuCQ1yoBLUqMMuCQ1yoBLUqMMuCQ1qnfAk2xK8lSSh7v1rUmOJTnZLbeMbkxJ0kqXcgR+D3DinPU5YKGqdgIL3bokaYP0CniSG4G9wGfO2bwPmO8ezwP7hzqZJOk19bkrPcCngY8Bbz5n2/aqWgSoqsUk2wa9McksMAswOTm59kl1nqm5R8Y9AgCnDu4d9wjSVWvVI/Ak7wOWquqJtXxAVR2qqumqmp6YmFjLHyFJGqDPEfjtwPuTvBe4FnhLks8Bp5Ps6I6+dwBLoxxUknS+VY/Aq+rjVXVjVU0BdwFfqqoPAkeBme5lM8CRkU0pSbrAer4HfhC4I8lJ4I5uXZK0Qfr+EhOAqnoMeKx7/DKwe/gjSZL68EpMSWqUAZekRhlwSWqUAZekRhlwSWqUAZekRhlwSWqUAZekRhlwSWqUAZekRhlwSWqUAZekRhlwSWqUAZekRhlwSWqUAZekRhlwSWpUn7vSX5vk60m+meTZJJ/stm9NcizJyW65ZfTjSpJe1ecI/GfAu6rqFmAXsCfJbcAcsFBVO4GFbl2StEH63JW+quon3eo13U8B+4D5bvs8sH8UA0qSBut1DjzJpiRPA0vAsap6HNheVYsA3XLbRd47m+R4kuNnzpwZ0tiSpF4Br6pfVNUu4Ebg1iTv6PsBVXWoqqaranpiYmKNY0qSVrqkb6FU1Q+Bx4A9wOkkOwC65dKwh5MkXVyfb6FMJLmue/x64N3Ac8BRYKZ72QxwZEQzSpIG2NzjNTuA+SSbWA7+4ap6OMnXgMNJDgAvAHeOcE5J0gqrBryqvgW8c8D2l4HdoxhKkrQ6r8SUpEYZcElqlAGXpEYZcElqlAGXpEYZcElqlAGXpEYZcElqlAGXpEYZcElqlAGXpEYZcElqlAGXpEYZcElqlAGXpEYZcElqlAGXpEb1uSfmTUm+nOREkmeT3NNt35rkWJKT3XLL6MeVJL2qzxH4K8BHq+ptwG3Ah5K8HZgDFqpqJ7DQrUuSNsiqAa+qxap6snv8Y+AEcAOwD5jvXjYP7B/RjJKkAfrclf6XkkyxfIPjx4HtVbUIy5FPsu0i75kFZgEmJyfXNawkXaqpuUfGPQIApw7uHfqf2fuXmEneBHwB+EhV/ajv+6rqUFVNV9X0xMTEWmaUJA3QK+BJrmE53p+vqge7zaeT7Oie3wEsjWZESdIgfb6FEuBe4ERVfeqcp44CM93jGeDI8MeTJF1Mn3PgtwN3A/+S5Olu218CB4HDSQ4ALwB3jmRCSdJAqwa8qr4K5CJP7x7uOJKkvrwSU5IaZcAlqVEGXJIaZcAlqVEGXJIaZcAlqVEGXJIaZcAlqVEGXJIaZcAlqVEGXJIaZcAlqVEGXJIaZcAlqVEGXJIaZcAlqVEGXJIa1eeemPclWUryzDnbtiY5luRkt9wy2jElSSv1OQL/LLBnxbY5YKGqdgIL3bokaQOtGvCq+grwgxWb9wHz3eN5YP9wx5IkrWat58C3V9UiQLfcdrEXJplNcjzJ8TNnzqzx4yRJK438l5hVdaiqpqtqemJiYtQfJ0lXjbUG/HSSHQDdcml4I0mS+lhrwI8CM93jGeDIcMaRJPXV52uE9wNfA25O8mKSA8BB4I4kJ4E7unVJ0gbavNoLquoDF3lq95BnkSRdAq/ElKRGGXBJapQBl6RGGXBJapQBl6RGGXBJapQBl6RGGXBJapQBl6RGGXBJapQBl6RGGXBJapQBl6RGGXBJapQBl6RGGXBJapQBl6RGrSvgSfYkeT7Jt5PMDWsoSdLq1hzwJJuAvwHeA7wd+ECStw9rMEnSa1vPEfitwLer6jtV9XPgH4F9wxlLkrSaVNXa3pj8EbCnqv60W78b+J2q+vCK180Cs93qzcDza5z1euD7a3zvlcj9cZb74nzuj/NdCfvj16tqYuXGVe9K/xoyYNsF/xpU1SHg0Do+Z/nDkuNVNb3eP+dK4f44y31xPvfH+a7k/bGeUygvAjeds34j8NL6xpEk9bWegH8D2JnkrUleB9wFHB3OWJKk1az5FEpVvZLkw8A/A5uA+6rq2aFNdqF1n4a5wrg/znJfnM/9cb4rdn+s+ZeYkqTx8kpMSWqUAZekRjURcC/ZPyvJfUmWkjwz7lnGLclNSb6c5ESSZ5PcM+6ZxinJtUm+nuSb3f745LhnGrckm5I8leThcc8yCpd9wL1k/wKfBfaMe4jLxCvAR6vqbcBtwIeu8v82fga8q6puAXYBe5LcNt6Rxu4e4MS4hxiVyz7geMn+earqK8APxj3H5aCqFqvqye7xj1n+i3rDeKcan1r2k271mu7nqv2WQpIbgb3AZ8Y9y6i0EPAbgO+ds/4iV/FfUg2WZAp4J/D4mEcZq+6UwdPAEnCsqq7m/fFp4GPA/415jpFpIeC9LtnX1SvJm4AvAB+pqh+Ne55xqqpfVNUulq+MvjXJO8Y80lgkeR+wVFVPjHuWUWoh4F6yr4tKcg3L8f58VT047nkuF1X1Q+Axrt7fl9wOvD/JKZZPu74ryefGO9LwtRBwL9nXQEkC3AucqKpPjXuecUsykeS67vHrgXcDz411qDGpqo9X1Y1VNcVyM75UVR8c81hDd9kHvKpeAV69ZP8EcHjEl+xf1pLcD3wNuDnJi0kOjHumMboduJvlo6unu5/3jnuoMdoBfDnJt1g+8DlWVVfk1+e0zEvpJalRl/0RuCRpMAMuSY0y4JLUKAMuSY0y4JLUKAMuSY0y4JLUqP8HD3t8aU8LYo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XAAAAD4CAYAAAD1jb0+AAAAOXRFWHRTb2Z0d2FyZQBNYXRwbG90bGliIHZlcnNpb24zLjQuMywgaHR0cHM6Ly9tYXRwbG90bGliLm9yZy/MnkTPAAAACXBIWXMAAAsTAAALEwEAmpwYAAAONklEQVR4nO3dX4hc93mH8edbycH5i6V6JVTb201BuAkBK+3iujUUGsVFiUKki7o4ELMUlb1JWqcEwqY3IXe6KCG9KKUidrOQ1K1wbCRsSC02MSEQnMh/ktqVjdJUcVxvtYrTkKQpSZ2+vdjjSFqNvEe7Mzv6Sc8HljPnzIzm5WA9Opyd45OqQpLUnl8Z9wCSpLUx4JLUKAMuSY0y4JLUKAMuSY3avJEfdv3119fU1NRGfqQkNe+JJ574flVNrNy+oQGfmpri+PHjG/mRktS8JN8dtN1TKJLUKAMuSY0y4JLUKAMuSY0y4JLUKAMuSY3qFfAkf5Hk2STPJLk/ybVJtiY5luRkt9wy6mElSWetGvAkNwB/DkxX1TuATcBdwBywUFU7gYVuXZK0QfqeQtkMvD7JZuANwEvAPmC+e34e2D/06SRJF7XqlZhV9R9J/gp4Afgf4NGqejTJ9qpa7F6zmGTboPcnmQVmASYnJ4c3uaSBpuYeGfcIAJw6uHfcI1zx+pxC2cLy0fZbgV8D3pjkg30/oKoOVdV0VU1PTFxwKb8kaY36nEJ5N/DvVXWmqv4XeBD4PeB0kh0A3XJpdGNKklbqE/AXgNuSvCFJgN3ACeAoMNO9ZgY4MpoRJUmD9DkH/niSB4AngVeAp4BDwJuAw0kOsBz5O0c5qCTpfL3+d7JV9QngEys2/4zlo3FJ0hh4JaYkNcqAS1KjDLgkNcqAS1KjDLgkNcqAS1KjDLgkNcqAS1KjDLgkNcqAS1KjDLgkNcqAS1KjDLgkNcqAS1KjDLgkNcqAS1Kj+tzU+OYkT5/z86MkH0myNcmxJCe75ZaNGFiStGzVgFfV81W1q6p2Ab8N/BR4CJgDFqpqJ7DQrUuSNsilnkLZDfxbVX0X2AfMd9vngf1DnEuStIpLDfhdwP3d4+1VtQjQLbcNczBJ0mvrdVNjgCSvA94PfPxSPiDJLDALMDk5eUnDSX1MzT0y7hEAOHVw77hH0FXmUo7A3wM8WVWnu/XTSXYAdMulQW+qqkNVNV1V0xMTE+ubVpL0S5cS8A9w9vQJwFFgpns8AxwZ1lCSpNX1CniSNwB3AA+es/kgcEeSk91zB4c/niTpYnqdA6+qnwK/umLbyyx/K0WSNAZeiSlJjTLgktQoAy5JjTLgktQoAy5JjTLgktQoAy5JjTLgktQoAy5JjTLgktQoAy5JjTLgktQoAy5JjTLgktQoAy5JjTLgktQoAy5Jjep7S7XrkjyQ5LkkJ5L8bpKtSY4lOdktt4x6WEnSWX2PwP8a+GJV/SZwC3ACmAMWqmonsNCtS5I2yKoBT/IW4PeBewGq6udV9UNgHzDfvWwe2D+aESVJg/Q5Av8N4Azw90meSvKZJG8EtlfVIkC33DbozUlmkxxPcvzMmTNDG1ySrnZ9Ar4Z+C3gb6vqncB/cwmnS6rqUFVNV9X0xMTEGseUJK3UJ+AvAi9W1ePd+gMsB/10kh0A3XJpNCNKkgZZNeBV9Z/A95Lc3G3aDfwrcBSY6bbNAEdGMqEkaaDNPV/3Z8Dnk7wO+A7wJyzH/3CSA8ALwJ2jGVGSNEivgFfV08D0gKd2D3UaSVJvXokpSY0y4JLUKAMuSY0y4JLUKAMuSY0y4JLUKAMuSY0y4JLUKAMuSY0y4JLUKAMuSY0y4JLUKAMuSY0y4JLUKAMuSY0y4JLUKAMuSY3qdUeeJKeAHwO/AF6pqukkW4F/AqaAU8AfV9V/jWZMSdJKl3IE/gdVtauqXr212hywUFU7gYVuXZK0QdZzCmUfMN89ngf2r3saSVJvfe9KX8CjSQr4u6o6BGyvqkWAqlpMsm3QG5PMArMAk5OTax50au6RNb93mE4d3DvuESQJ6B/w26vqpS7Sx5I81/cDutgfApienq41zChJGqDXKZSqeqlbLgEPAbcCp5PsAOiWS6MaUpJ0oVUDnuSNSd786mPgD4FngKPATPeyGeDIqIaUJF2ozymU7cBDSV59/T9U1ReTfAM4nOQA8AJw5+jGlCSttGrAq+o7wC0Dtr8M7B7FUJKk1XklpiQ1yoBLUqMMuCQ1yoBLUqMMuCQ1yoBLUqMMuCQ1yoBLUqMMuCQ1yoBLUqMMuCQ1yoBLUqMMuCQ1yoBLUqMMuCQ1yoBLUqMMuCQ1qnfAk2xK8lSSh7v1rUmOJTnZLbeMbkxJ0kqXcgR+D3DinPU5YKGqdgIL3bokaYP0CniSG4G9wGfO2bwPmO8ezwP7hzqZJOk19bkrPcCngY8Bbz5n2/aqWgSoqsUk2wa9McksMAswOTm59kl1nqm5R8Y9AgCnDu4d9wjSVWvVI/Ak7wOWquqJtXxAVR2qqumqmp6YmFjLHyFJGqDPEfjtwPuTvBe4FnhLks8Bp5Ps6I6+dwBLoxxUknS+VY/Aq+rjVXVjVU0BdwFfqqoPAkeBme5lM8CRkU0pSbrAer4HfhC4I8lJ4I5uXZK0Qfr+EhOAqnoMeKx7/DKwe/gjSZL68EpMSWqUAZekRhlwSWqUAZekRhlwSWqUAZekRhlwSWqUAZekRhlwSWqUAZekRhlwSWqUAZekRhlwSWqUAZekRhlwSWqUAZekRhlwSWpUn7vSX5vk60m+meTZJJ/stm9NcizJyW65ZfTjSpJe1ecI/GfAu6rqFmAXsCfJbcAcsFBVO4GFbl2StEH63JW+quon3eo13U8B+4D5bvs8sH8UA0qSBut1DjzJpiRPA0vAsap6HNheVYsA3XLbRd47m+R4kuNnzpwZ0tiSpF4Br6pfVNUu4Ebg1iTv6PsBVXWoqqaranpiYmKNY0qSVrqkb6FU1Q+Bx4A9wOkkOwC65dKwh5MkXVyfb6FMJLmue/x64N3Ac8BRYKZ72QxwZEQzSpIG2NzjNTuA+SSbWA7+4ap6OMnXgMNJDgAvAHeOcE5J0gqrBryqvgW8c8D2l4HdoxhKkrQ6r8SUpEYZcElqlAGXpEYZcElqlAGXpEYZcElqlAGXpEYZcElqlAGXpEYZcElqlAGXpEYZcElqlAGXpEYZcElqlAGXpEYZcElqlAGXpEb1uSfmTUm+nOREkmeT3NNt35rkWJKT3XLL6MeVJL2qzxH4K8BHq+ptwG3Ah5K8HZgDFqpqJ7DQrUuSNsiqAa+qxap6snv8Y+AEcAOwD5jvXjYP7B/RjJKkAfrclf6XkkyxfIPjx4HtVbUIy5FPsu0i75kFZgEmJyfXNawkXaqpuUfGPQIApw7uHfqf2fuXmEneBHwB+EhV/ajv+6rqUFVNV9X0xMTEWmaUJA3QK+BJrmE53p+vqge7zaeT7Oie3wEsjWZESdIgfb6FEuBe4ERVfeqcp44CM93jGeDI8MeTJF1Mn3PgtwN3A/+S5Olu218CB4HDSQ4ALwB3jmRCSdJAqwa8qr4K5CJP7x7uOJKkvrwSU5IaZcAlqVEGXJIaZcAlqVEGXJIaZcAlqVEGXJIaZcAlqVEGXJIaZcAlqVEGXJIaZcAlqVEGXJIaZcAlqVEGXJIaZcAlqVEGXJIa1eeemPclWUryzDnbtiY5luRkt9wy2jElSSv1OQL/LLBnxbY5YKGqdgIL3bokaQOtGvCq+grwgxWb9wHz3eN5YP9wx5IkrWat58C3V9UiQLfcdrEXJplNcjzJ8TNnzqzx4yRJK438l5hVdaiqpqtqemJiYtQfJ0lXjbUG/HSSHQDdcml4I0mS+lhrwI8CM93jGeDIcMaRJPXV52uE9wNfA25O8mKSA8BB4I4kJ4E7unVJ0gbavNoLquoDF3lq95BnkSRdAq/ElKRGGXBJapQBl6RGGXBJapQBl6RGGXBJapQBl6RGGXBJapQBl6RGGXBJapQBl6RGGXBJapQBl6RGGXBJapQBl6RGGXBJapQBl6RGrSvgSfYkeT7Jt5PMDWsoSdLq1hzwJJuAvwHeA7wd+ECStw9rMEnSa1vPEfitwLer6jtV9XPgH4F9wxlLkrSaVNXa3pj8EbCnqv60W78b+J2q+vCK180Cs93qzcDza5z1euD7a3zvlcj9cZb74nzuj/NdCfvj16tqYuXGVe9K/xoyYNsF/xpU1SHg0Do+Z/nDkuNVNb3eP+dK4f44y31xPvfH+a7k/bGeUygvAjeds34j8NL6xpEk9bWegH8D2JnkrUleB9wFHB3OWJKk1az5FEpVvZLkw8A/A5uA+6rq2aFNdqF1n4a5wrg/znJfnM/9cb4rdn+s+ZeYkqTx8kpMSWqUAZekRjURcC/ZPyvJfUmWkjwz7lnGLclNSb6c5ESSZ5PcM+6ZxinJtUm+nuSb3f745LhnGrckm5I8leThcc8yCpd9wL1k/wKfBfaMe4jLxCvAR6vqbcBtwIeu8v82fga8q6puAXYBe5LcNt6Rxu4e4MS4hxiVyz7geMn+earqK8APxj3H5aCqFqvqye7xj1n+i3rDeKcan1r2k271mu7nqv2WQpIbgb3AZ8Y9y6i0EPAbgO+ds/4iV/FfUg2WZAp4J/D4mEcZq+6UwdPAEnCsqq7m/fFp4GPA/415jpFpIeC9LtnX1SvJm4AvAB+pqh+Ne55xqqpfVNUulq+MvjXJO8Y80lgkeR+wVFVPjHuWUWoh4F6yr4tKcg3L8f58VT047nkuF1X1Q+Axrt7fl9wOvD/JKZZPu74ryefGO9LwtRBwL9nXQEkC3AucqKpPjXuecUsykeS67vHrgXcDz411qDGpqo9X1Y1VNcVyM75UVR8c81hDd9kHvKpeAV69ZP8EcHjEl+xf1pLcD3wNuDnJi0kOjHumMboduJvlo6unu5/3jnuoMdoBfDnJt1g+8DlWVVfk1+e0zEvpJalRl/0RuCRpMAMuSY0y4JLUKAMuSY0y4JLUKAMuSY0y4JLUqP8HD3t8aU8LYo8AAAAASUVORK5CYII="/>
          <p:cNvSpPr>
            <a:spLocks noChangeAspect="1" noChangeArrowheads="1"/>
          </p:cNvSpPr>
          <p:nvPr/>
        </p:nvSpPr>
        <p:spPr bwMode="auto">
          <a:xfrm>
            <a:off x="5158353" y="345630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5" y="1854396"/>
            <a:ext cx="9159498" cy="42751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40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986" y="153408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plt.bar</a:t>
            </a:r>
            <a:r>
              <a:rPr lang="en-IN" b="1" dirty="0"/>
              <a:t>([.75,1.75,2.75,3.75,4.75],[80,20,20,50,60],label="</a:t>
            </a:r>
            <a:r>
              <a:rPr lang="en-IN" b="1" dirty="0" err="1"/>
              <a:t>Telangana</a:t>
            </a:r>
            <a:r>
              <a:rPr lang="en-IN" b="1" dirty="0"/>
              <a:t>", </a:t>
            </a:r>
            <a:r>
              <a:rPr lang="en-IN" b="1" dirty="0" err="1"/>
              <a:t>color</a:t>
            </a:r>
            <a:r>
              <a:rPr lang="en-IN" b="1" dirty="0"/>
              <a:t>='</a:t>
            </a:r>
            <a:r>
              <a:rPr lang="en-IN" b="1" dirty="0" err="1"/>
              <a:t>green',width</a:t>
            </a:r>
            <a:r>
              <a:rPr lang="en-IN" b="1" dirty="0"/>
              <a:t>=.5</a:t>
            </a:r>
            <a:r>
              <a:rPr lang="en-IN" b="1" dirty="0" smtClean="0"/>
              <a:t>)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69" y="1613400"/>
            <a:ext cx="8544156" cy="42038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16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62552" y="-358280"/>
            <a:ext cx="107441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#</a:t>
            </a:r>
            <a:r>
              <a:rPr lang="en-IN" b="1" dirty="0" err="1"/>
              <a:t>matplotlib</a:t>
            </a:r>
            <a:r>
              <a:rPr lang="en-IN" b="1" dirty="0"/>
              <a:t> – </a:t>
            </a:r>
            <a:r>
              <a:rPr lang="en-IN" b="1" dirty="0" smtClean="0"/>
              <a:t>Histogram</a:t>
            </a:r>
          </a:p>
          <a:p>
            <a:endParaRPr lang="en-IN" b="1" dirty="0"/>
          </a:p>
          <a:p>
            <a:r>
              <a:rPr lang="en-IN" b="1" dirty="0"/>
              <a:t>import </a:t>
            </a:r>
            <a:r>
              <a:rPr lang="en-IN" b="1" dirty="0" err="1"/>
              <a:t>matplotlib.pyplot</a:t>
            </a:r>
            <a:r>
              <a:rPr lang="en-IN" b="1" dirty="0"/>
              <a:t> as </a:t>
            </a:r>
            <a:r>
              <a:rPr lang="en-IN" b="1" dirty="0" err="1" smtClean="0"/>
              <a:t>plt</a:t>
            </a:r>
            <a:endParaRPr lang="en-IN" b="1" dirty="0" smtClean="0"/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b="1" dirty="0" err="1"/>
              <a:t>population_age</a:t>
            </a:r>
            <a:r>
              <a:rPr lang="en-IN" b="1" dirty="0"/>
              <a:t> = [22,55,62,45,21,22,34,42,42,4,2,102,95,85,55,110,120,70,65,55,111,115,80,75,65,54,44,43,42,48</a:t>
            </a:r>
            <a:r>
              <a:rPr lang="en-IN" b="1" dirty="0" smtClean="0"/>
              <a:t>]</a:t>
            </a:r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b="1" dirty="0"/>
              <a:t>bins = [0,10,20,30,40,50,60,70,80,90,100,110,120</a:t>
            </a:r>
            <a:r>
              <a:rPr lang="en-IN" b="1" dirty="0" smtClean="0"/>
              <a:t>]</a:t>
            </a:r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US" b="1" dirty="0" err="1"/>
              <a:t>plt.hist</a:t>
            </a:r>
            <a:r>
              <a:rPr lang="en-US" b="1" dirty="0"/>
              <a:t>(</a:t>
            </a:r>
            <a:r>
              <a:rPr lang="en-US" b="1" dirty="0" err="1"/>
              <a:t>population_age</a:t>
            </a:r>
            <a:r>
              <a:rPr lang="en-US" b="1" dirty="0"/>
              <a:t>, bins, </a:t>
            </a:r>
            <a:r>
              <a:rPr lang="en-US" b="1" dirty="0" err="1"/>
              <a:t>histtype</a:t>
            </a:r>
            <a:r>
              <a:rPr lang="en-US" b="1" dirty="0"/>
              <a:t>='bar', </a:t>
            </a:r>
            <a:r>
              <a:rPr lang="en-US" b="1" dirty="0" err="1"/>
              <a:t>rwidth</a:t>
            </a:r>
            <a:r>
              <a:rPr lang="en-US" b="1" dirty="0"/>
              <a:t>=0.8)</a:t>
            </a:r>
          </a:p>
          <a:p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4" y="2892972"/>
            <a:ext cx="8710449" cy="3616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79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5687" y="751344"/>
            <a:ext cx="111820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import </a:t>
            </a:r>
            <a:r>
              <a:rPr lang="en-IN" b="1" dirty="0" err="1"/>
              <a:t>numpy</a:t>
            </a:r>
            <a:r>
              <a:rPr lang="en-IN" b="1" dirty="0"/>
              <a:t> as </a:t>
            </a:r>
            <a:r>
              <a:rPr lang="en-IN" b="1" dirty="0" err="1"/>
              <a:t>np</a:t>
            </a:r>
            <a:endParaRPr lang="en-IN" b="1" dirty="0"/>
          </a:p>
          <a:p>
            <a:r>
              <a:rPr lang="en-IN" b="1" dirty="0"/>
              <a:t>import </a:t>
            </a:r>
            <a:r>
              <a:rPr lang="en-IN" b="1" dirty="0" err="1"/>
              <a:t>matplotlib.pyplot</a:t>
            </a:r>
            <a:r>
              <a:rPr lang="en-IN" b="1" dirty="0"/>
              <a:t> as </a:t>
            </a:r>
            <a:r>
              <a:rPr lang="en-IN" b="1" dirty="0" err="1"/>
              <a:t>plt</a:t>
            </a:r>
            <a:endParaRPr lang="en-IN" b="1" dirty="0"/>
          </a:p>
          <a:p>
            <a:r>
              <a:rPr lang="en-IN" b="1" dirty="0"/>
              <a:t># if using a </a:t>
            </a:r>
            <a:r>
              <a:rPr lang="en-IN" b="1" dirty="0" err="1"/>
              <a:t>Jupyter</a:t>
            </a:r>
            <a:r>
              <a:rPr lang="en-IN" b="1" dirty="0"/>
              <a:t> notebook, include:</a:t>
            </a:r>
          </a:p>
          <a:p>
            <a:r>
              <a:rPr lang="en-IN" b="1" dirty="0"/>
              <a:t>%</a:t>
            </a:r>
            <a:r>
              <a:rPr lang="en-IN" b="1" dirty="0" err="1"/>
              <a:t>matplotlib</a:t>
            </a:r>
            <a:r>
              <a:rPr lang="en-IN" b="1" dirty="0"/>
              <a:t> inline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/>
              <a:t># Pie chart, where the slices will be ordered and plotted counter-clockwise:</a:t>
            </a:r>
          </a:p>
          <a:p>
            <a:r>
              <a:rPr lang="en-IN" b="1" dirty="0"/>
              <a:t>labels = ['cured', 'deaths', '', 'confirmed']</a:t>
            </a:r>
          </a:p>
          <a:p>
            <a:r>
              <a:rPr lang="en-IN" b="1" dirty="0"/>
              <a:t>sizes = [15, 50, 45, 10]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fig, </a:t>
            </a:r>
            <a:r>
              <a:rPr lang="en-IN" b="1" dirty="0" err="1"/>
              <a:t>ax</a:t>
            </a:r>
            <a:r>
              <a:rPr lang="en-IN" b="1" dirty="0"/>
              <a:t> = </a:t>
            </a:r>
            <a:r>
              <a:rPr lang="en-IN" b="1" dirty="0" err="1"/>
              <a:t>plt.subplots</a:t>
            </a:r>
            <a:r>
              <a:rPr lang="en-IN" b="1" dirty="0"/>
              <a:t>()</a:t>
            </a:r>
          </a:p>
          <a:p>
            <a:r>
              <a:rPr lang="en-IN" b="1" dirty="0" err="1"/>
              <a:t>ax.pie</a:t>
            </a:r>
            <a:r>
              <a:rPr lang="en-IN" b="1" dirty="0"/>
              <a:t>(sizes, labels=labels, </a:t>
            </a:r>
            <a:r>
              <a:rPr lang="en-IN" b="1" dirty="0" err="1"/>
              <a:t>autopct</a:t>
            </a:r>
            <a:r>
              <a:rPr lang="en-IN" b="1" dirty="0"/>
              <a:t>='%1.1f%%')</a:t>
            </a:r>
          </a:p>
          <a:p>
            <a:r>
              <a:rPr lang="en-IN" b="1" dirty="0" err="1"/>
              <a:t>ax.axis</a:t>
            </a:r>
            <a:r>
              <a:rPr lang="en-IN" b="1" dirty="0"/>
              <a:t>('equal')  # Equal aspect ratio ensures the pie chart is circular.</a:t>
            </a:r>
          </a:p>
          <a:p>
            <a:r>
              <a:rPr lang="en-IN" b="1" dirty="0" err="1"/>
              <a:t>ax.set_title</a:t>
            </a:r>
            <a:r>
              <a:rPr lang="en-IN" b="1" dirty="0"/>
              <a:t>('Engineering </a:t>
            </a:r>
            <a:r>
              <a:rPr lang="en-IN" b="1" dirty="0" err="1"/>
              <a:t>Diciplines</a:t>
            </a:r>
            <a:r>
              <a:rPr lang="en-IN" b="1" dirty="0"/>
              <a:t>')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 err="1"/>
              <a:t>plt.show</a:t>
            </a:r>
            <a:r>
              <a:rPr lang="en-IN" b="1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 b="7911"/>
          <a:stretch/>
        </p:blipFill>
        <p:spPr>
          <a:xfrm>
            <a:off x="7315968" y="2686420"/>
            <a:ext cx="4431746" cy="2866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65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615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Helvetica Neue</vt:lpstr>
      <vt:lpstr>MS Mincho</vt:lpstr>
      <vt:lpstr>Times New Roman</vt:lpstr>
      <vt:lpstr>Wingdings 3</vt:lpstr>
      <vt:lpstr>Ion Boardroom</vt:lpstr>
      <vt:lpstr>PowerPoint Presentation</vt:lpstr>
      <vt:lpstr>PROJECT MADE BY SHIVAM KUMAR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12</cp:revision>
  <dcterms:created xsi:type="dcterms:W3CDTF">2022-06-25T12:04:13Z</dcterms:created>
  <dcterms:modified xsi:type="dcterms:W3CDTF">2022-06-29T14:23:20Z</dcterms:modified>
</cp:coreProperties>
</file>