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256" r:id="rId5"/>
    <p:sldId id="289" r:id="rId6"/>
    <p:sldId id="277" r:id="rId7"/>
    <p:sldId id="261" r:id="rId8"/>
    <p:sldId id="262" r:id="rId9"/>
    <p:sldId id="295" r:id="rId10"/>
    <p:sldId id="264" r:id="rId11"/>
    <p:sldId id="258" r:id="rId12"/>
    <p:sldId id="278" r:id="rId13"/>
    <p:sldId id="266" r:id="rId14"/>
    <p:sldId id="292" r:id="rId15"/>
    <p:sldId id="268" r:id="rId16"/>
    <p:sldId id="280" r:id="rId17"/>
    <p:sldId id="270" r:id="rId18"/>
    <p:sldId id="293" r:id="rId19"/>
    <p:sldId id="294" r:id="rId20"/>
    <p:sldId id="260" r:id="rId21"/>
    <p:sldId id="282" r:id="rId22"/>
    <p:sldId id="283" r:id="rId23"/>
    <p:sldId id="290"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7.xml"/><Relationship Id="rId5" Type="http://schemas.openxmlformats.org/officeDocument/2006/relationships/image" Target="../media/image32.jpeg"/><Relationship Id="rId4" Type="http://schemas.openxmlformats.org/officeDocument/2006/relationships/image" Target="../media/image31.jpeg"/></Relationships>
</file>

<file path=ppt/slides/_rels/slide19.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jpg"/><Relationship Id="rId7" Type="http://schemas.openxmlformats.org/officeDocument/2006/relationships/image" Target="../media/image38.jpg"/><Relationship Id="rId2" Type="http://schemas.openxmlformats.org/officeDocument/2006/relationships/image" Target="../media/image33.jpg"/><Relationship Id="rId1" Type="http://schemas.openxmlformats.org/officeDocument/2006/relationships/slideLayout" Target="../slideLayouts/slideLayout18.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jpg"/><Relationship Id="rId9" Type="http://schemas.openxmlformats.org/officeDocument/2006/relationships/image" Target="../media/image4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19084" y="5659716"/>
            <a:ext cx="4941770" cy="396660"/>
          </a:xfrm>
        </p:spPr>
        <p:txBody>
          <a:bodyPr/>
          <a:lstStyle/>
          <a:p>
            <a:r>
              <a:rPr lang="en-US" sz="1800" dirty="0"/>
              <a:t>Guided By : </a:t>
            </a:r>
          </a:p>
        </p:txBody>
      </p:sp>
      <p:sp>
        <p:nvSpPr>
          <p:cNvPr id="4" name="TextBox 3">
            <a:extLst>
              <a:ext uri="{FF2B5EF4-FFF2-40B4-BE49-F238E27FC236}">
                <a16:creationId xmlns:a16="http://schemas.microsoft.com/office/drawing/2014/main" id="{080173D7-0E65-B4F5-468C-5742157C3E39}"/>
              </a:ext>
            </a:extLst>
          </p:cNvPr>
          <p:cNvSpPr txBox="1"/>
          <p:nvPr/>
        </p:nvSpPr>
        <p:spPr>
          <a:xfrm>
            <a:off x="2503502" y="2424600"/>
            <a:ext cx="3480047"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WebSocketTester</a:t>
            </a:r>
          </a:p>
        </p:txBody>
      </p:sp>
      <p:sp>
        <p:nvSpPr>
          <p:cNvPr id="5" name="TextBox 4">
            <a:extLst>
              <a:ext uri="{FF2B5EF4-FFF2-40B4-BE49-F238E27FC236}">
                <a16:creationId xmlns:a16="http://schemas.microsoft.com/office/drawing/2014/main" id="{24590006-FBE3-ACAD-3EB9-7E57DB1258A5}"/>
              </a:ext>
            </a:extLst>
          </p:cNvPr>
          <p:cNvSpPr txBox="1"/>
          <p:nvPr/>
        </p:nvSpPr>
        <p:spPr>
          <a:xfrm>
            <a:off x="3213715" y="608240"/>
            <a:ext cx="7031116" cy="646331"/>
          </a:xfrm>
          <a:prstGeom prst="rect">
            <a:avLst/>
          </a:prstGeom>
          <a:noFill/>
        </p:spPr>
        <p:txBody>
          <a:bodyPr wrap="square" rtlCol="0">
            <a:spAutoFit/>
          </a:bodyPr>
          <a:lstStyle/>
          <a:p>
            <a:r>
              <a:rPr lang="en-IN" sz="3600" dirty="0"/>
              <a:t>Software Group Project-CE356</a:t>
            </a:r>
          </a:p>
        </p:txBody>
      </p:sp>
      <p:pic>
        <p:nvPicPr>
          <p:cNvPr id="8" name="Picture 7">
            <a:extLst>
              <a:ext uri="{FF2B5EF4-FFF2-40B4-BE49-F238E27FC236}">
                <a16:creationId xmlns:a16="http://schemas.microsoft.com/office/drawing/2014/main" id="{0CA9E04B-C7C5-86C1-8B27-67467376E203}"/>
              </a:ext>
            </a:extLst>
          </p:cNvPr>
          <p:cNvPicPr>
            <a:picLocks noChangeAspect="1"/>
          </p:cNvPicPr>
          <p:nvPr/>
        </p:nvPicPr>
        <p:blipFill>
          <a:blip r:embed="rId2"/>
          <a:stretch>
            <a:fillRect/>
          </a:stretch>
        </p:blipFill>
        <p:spPr>
          <a:xfrm>
            <a:off x="11460854" y="0"/>
            <a:ext cx="731146" cy="608239"/>
          </a:xfrm>
          <a:prstGeom prst="rect">
            <a:avLst/>
          </a:prstGeom>
        </p:spPr>
      </p:pic>
      <p:pic>
        <p:nvPicPr>
          <p:cNvPr id="10" name="Picture 9">
            <a:extLst>
              <a:ext uri="{FF2B5EF4-FFF2-40B4-BE49-F238E27FC236}">
                <a16:creationId xmlns:a16="http://schemas.microsoft.com/office/drawing/2014/main" id="{59869D1D-019F-C365-7B7B-70A39EFF1A97}"/>
              </a:ext>
            </a:extLst>
          </p:cNvPr>
          <p:cNvPicPr>
            <a:picLocks noChangeAspect="1"/>
          </p:cNvPicPr>
          <p:nvPr/>
        </p:nvPicPr>
        <p:blipFill>
          <a:blip r:embed="rId3"/>
          <a:stretch>
            <a:fillRect/>
          </a:stretch>
        </p:blipFill>
        <p:spPr>
          <a:xfrm>
            <a:off x="0" y="-7771"/>
            <a:ext cx="3116796" cy="646332"/>
          </a:xfrm>
          <a:prstGeom prst="rect">
            <a:avLst/>
          </a:prstGeom>
        </p:spPr>
      </p:pic>
      <p:sp>
        <p:nvSpPr>
          <p:cNvPr id="11" name="TextBox 10">
            <a:extLst>
              <a:ext uri="{FF2B5EF4-FFF2-40B4-BE49-F238E27FC236}">
                <a16:creationId xmlns:a16="http://schemas.microsoft.com/office/drawing/2014/main" id="{90567F50-4AF0-007A-113D-1FD35F976289}"/>
              </a:ext>
            </a:extLst>
          </p:cNvPr>
          <p:cNvSpPr txBox="1"/>
          <p:nvPr/>
        </p:nvSpPr>
        <p:spPr>
          <a:xfrm>
            <a:off x="488271" y="5659716"/>
            <a:ext cx="4722921" cy="647200"/>
          </a:xfrm>
          <a:prstGeom prst="rect">
            <a:avLst/>
          </a:prstGeom>
          <a:noFill/>
        </p:spPr>
        <p:txBody>
          <a:bodyPr wrap="square" rtlCol="0">
            <a:spAutoFit/>
          </a:bodyPr>
          <a:lstStyle/>
          <a:p>
            <a:r>
              <a:rPr lang="en-IN" dirty="0"/>
              <a:t>20DCE060 – Shivam Mehta</a:t>
            </a:r>
          </a:p>
          <a:p>
            <a:r>
              <a:rPr lang="en-IN" dirty="0"/>
              <a:t>20DCE063 – Nabhag Motivaras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a:bodyPr>
          <a:lstStyle/>
          <a:p>
            <a:r>
              <a:rPr lang="en-US" sz="3600" dirty="0">
                <a:latin typeface="Times New Roman" panose="02020603050405020304" pitchFamily="18" charset="0"/>
                <a:cs typeface="Times New Roman" panose="02020603050405020304" pitchFamily="18" charset="0"/>
              </a:rPr>
              <a:t> Agenda</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sp>
        <p:nvSpPr>
          <p:cNvPr id="13" name="TextBox 12">
            <a:extLst>
              <a:ext uri="{FF2B5EF4-FFF2-40B4-BE49-F238E27FC236}">
                <a16:creationId xmlns:a16="http://schemas.microsoft.com/office/drawing/2014/main" id="{B0045BA5-575B-A13C-97BA-76AC1E3018DD}"/>
              </a:ext>
            </a:extLst>
          </p:cNvPr>
          <p:cNvSpPr txBox="1"/>
          <p:nvPr/>
        </p:nvSpPr>
        <p:spPr>
          <a:xfrm>
            <a:off x="5252720" y="1391920"/>
            <a:ext cx="6299200"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 Problem Statement</a:t>
            </a:r>
          </a:p>
          <a:p>
            <a:pPr marL="285750" indent="-285750">
              <a:buFont typeface="Arial" panose="020B0604020202020204" pitchFamily="34" charset="0"/>
              <a:buChar char="•"/>
            </a:pPr>
            <a:r>
              <a:rPr lang="en-IN" sz="2800" dirty="0"/>
              <a:t>Solution </a:t>
            </a:r>
          </a:p>
          <a:p>
            <a:pPr marL="285750" indent="-285750">
              <a:buFont typeface="Arial" panose="020B0604020202020204" pitchFamily="34" charset="0"/>
              <a:buChar char="•"/>
            </a:pPr>
            <a:r>
              <a:rPr lang="en-IN" sz="2800" dirty="0"/>
              <a:t>Tools &amp; Technology</a:t>
            </a:r>
          </a:p>
          <a:p>
            <a:pPr marL="285750" indent="-285750">
              <a:buFont typeface="Arial" panose="020B0604020202020204" pitchFamily="34" charset="0"/>
              <a:buChar char="•"/>
            </a:pPr>
            <a:r>
              <a:rPr lang="en-IN" sz="2800" dirty="0"/>
              <a:t>Understanding Implementation</a:t>
            </a:r>
          </a:p>
          <a:p>
            <a:pPr marL="285750" indent="-285750">
              <a:buFont typeface="Arial" panose="020B0604020202020204" pitchFamily="34" charset="0"/>
              <a:buChar char="•"/>
            </a:pPr>
            <a:r>
              <a:rPr lang="en-IN" sz="2800" dirty="0"/>
              <a:t>Live Demo Through Web Browser Huobi Global Ws</a:t>
            </a:r>
          </a:p>
          <a:p>
            <a:endParaRPr lang="en-IN" sz="2800" dirty="0"/>
          </a:p>
        </p:txBody>
      </p:sp>
    </p:spTree>
    <p:extLst>
      <p:ext uri="{BB962C8B-B14F-4D97-AF65-F5344CB8AC3E}">
        <p14:creationId xmlns:p14="http://schemas.microsoft.com/office/powerpoint/2010/main" val="184494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780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28</TotalTime>
  <Words>882</Words>
  <Application>Microsoft Office PowerPoint</Application>
  <PresentationFormat>Widescreen</PresentationFormat>
  <Paragraphs>319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Tenorite</vt:lpstr>
      <vt:lpstr>Times New Roman</vt:lpstr>
      <vt:lpstr>Monoline</vt:lpstr>
      <vt:lpstr>Guided By : </vt:lpstr>
      <vt:lpstr> Agenda</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By : </dc:title>
  <dc:creator>shivam mehta</dc:creator>
  <cp:lastModifiedBy>shivam mehta</cp:lastModifiedBy>
  <cp:revision>1</cp:revision>
  <dcterms:created xsi:type="dcterms:W3CDTF">2022-08-12T13:38:32Z</dcterms:created>
  <dcterms:modified xsi:type="dcterms:W3CDTF">2022-08-12T14:07:04Z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