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oppins"/>
      <p:regular r:id="rId19"/>
      <p:bold r:id="rId20"/>
      <p:italic r:id="rId21"/>
      <p:boldItalic r:id="rId22"/>
    </p:embeddedFont>
    <p:embeddedFont>
      <p:font typeface="Lato"/>
      <p:regular r:id="rId23"/>
      <p:bold r:id="rId24"/>
      <p:italic r:id="rId25"/>
      <p:boldItalic r:id="rId26"/>
    </p:embeddedFont>
    <p:embeddedFont>
      <p:font typeface="Poppins Light"/>
      <p:regular r:id="rId27"/>
      <p:bold r:id="rId28"/>
      <p:italic r:id="rId29"/>
      <p:boldItalic r:id="rId30"/>
    </p:embeddedFont>
    <p:embeddedFont>
      <p:font typeface="Poppins Medium"/>
      <p:regular r:id="rId31"/>
      <p:bold r:id="rId32"/>
      <p:italic r:id="rId33"/>
      <p:boldItalic r:id="rId34"/>
    </p:embeddedFont>
    <p:embeddedFont>
      <p:font typeface="Poppins SemiBold"/>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1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12"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22" Type="http://schemas.openxmlformats.org/officeDocument/2006/relationships/font" Target="fonts/Poppins-boldItalic.fntdata"/><Relationship Id="rId21" Type="http://schemas.openxmlformats.org/officeDocument/2006/relationships/font" Target="fonts/Poppins-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PoppinsLight-bold.fntdata"/><Relationship Id="rId27" Type="http://schemas.openxmlformats.org/officeDocument/2006/relationships/font" Target="fonts/Poppins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Medium-regular.fntdata"/><Relationship Id="rId30" Type="http://schemas.openxmlformats.org/officeDocument/2006/relationships/font" Target="fonts/PoppinsLight-boldItalic.fntdata"/><Relationship Id="rId11" Type="http://schemas.openxmlformats.org/officeDocument/2006/relationships/slide" Target="slides/slide6.xml"/><Relationship Id="rId33" Type="http://schemas.openxmlformats.org/officeDocument/2006/relationships/font" Target="fonts/PoppinsMedium-italic.fntdata"/><Relationship Id="rId10" Type="http://schemas.openxmlformats.org/officeDocument/2006/relationships/slide" Target="slides/slide5.xml"/><Relationship Id="rId32" Type="http://schemas.openxmlformats.org/officeDocument/2006/relationships/font" Target="fonts/PoppinsMedium-bold.fntdata"/><Relationship Id="rId13" Type="http://schemas.openxmlformats.org/officeDocument/2006/relationships/slide" Target="slides/slide8.xml"/><Relationship Id="rId35" Type="http://schemas.openxmlformats.org/officeDocument/2006/relationships/font" Target="fonts/PoppinsSemiBold-regular.fntdata"/><Relationship Id="rId12" Type="http://schemas.openxmlformats.org/officeDocument/2006/relationships/slide" Target="slides/slide7.xml"/><Relationship Id="rId34" Type="http://schemas.openxmlformats.org/officeDocument/2006/relationships/font" Target="fonts/PoppinsMedium-boldItalic.fntdata"/><Relationship Id="rId15" Type="http://schemas.openxmlformats.org/officeDocument/2006/relationships/slide" Target="slides/slide10.xml"/><Relationship Id="rId37" Type="http://schemas.openxmlformats.org/officeDocument/2006/relationships/font" Target="fonts/PoppinsSemiBold-italic.fntdata"/><Relationship Id="rId14" Type="http://schemas.openxmlformats.org/officeDocument/2006/relationships/slide" Target="slides/slide9.xml"/><Relationship Id="rId36" Type="http://schemas.openxmlformats.org/officeDocument/2006/relationships/font" Target="fonts/PoppinsSemiBold-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PoppinsSemiBold-boldItalic.fntdata"/><Relationship Id="rId19" Type="http://schemas.openxmlformats.org/officeDocument/2006/relationships/font" Target="fonts/Poppins-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5b297a085_2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e5b297a085_2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84" name="Google Shape;18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00" name="Google Shape;2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Lato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
          <p:cNvSpPr/>
          <p:nvPr>
            <p:ph idx="2" type="pic"/>
          </p:nvPr>
        </p:nvSpPr>
        <p:spPr>
          <a:xfrm>
            <a:off x="0" y="1"/>
            <a:ext cx="121920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oppins Light"/>
                <a:ea typeface="Poppins Light"/>
                <a:cs typeface="Poppins Light"/>
                <a:sym typeface="Poppins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
                                        </p:tgtEl>
                                        <p:attrNameLst>
                                          <p:attrName>style.visibility</p:attrName>
                                        </p:attrNameLst>
                                      </p:cBhvr>
                                      <p:to>
                                        <p:strVal val="visible"/>
                                      </p:to>
                                    </p:set>
                                    <p:animEffect filter="fade" transition="in">
                                      <p:cBhvr>
                                        <p:cTn dur="500"/>
                                        <p:tgtEl>
                                          <p:spTgt spid="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Picture">
  <p:cSld name="6 Picture">
    <p:spTree>
      <p:nvGrpSpPr>
        <p:cNvPr id="47" name="Shape 47"/>
        <p:cNvGrpSpPr/>
        <p:nvPr/>
      </p:nvGrpSpPr>
      <p:grpSpPr>
        <a:xfrm>
          <a:off x="0" y="0"/>
          <a:ext cx="0" cy="0"/>
          <a:chOff x="0" y="0"/>
          <a:chExt cx="0" cy="0"/>
        </a:xfrm>
      </p:grpSpPr>
      <p:sp>
        <p:nvSpPr>
          <p:cNvPr id="48" name="Google Shape;48;p11"/>
          <p:cNvSpPr txBox="1"/>
          <p:nvPr>
            <p:ph type="title"/>
          </p:nvPr>
        </p:nvSpPr>
        <p:spPr>
          <a:xfrm>
            <a:off x="628650" y="685800"/>
            <a:ext cx="6315075" cy="914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800"/>
              <a:buFont typeface="Lato Black"/>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9" name="Google Shape;49;p11"/>
          <p:cNvCxnSpPr/>
          <p:nvPr/>
        </p:nvCxnSpPr>
        <p:spPr>
          <a:xfrm>
            <a:off x="730940" y="2233289"/>
            <a:ext cx="932760" cy="0"/>
          </a:xfrm>
          <a:prstGeom prst="straightConnector1">
            <a:avLst/>
          </a:prstGeom>
          <a:noFill/>
          <a:ln cap="flat" cmpd="sng" w="12700">
            <a:solidFill>
              <a:schemeClr val="dk1"/>
            </a:solidFill>
            <a:prstDash val="solid"/>
            <a:miter lim="800000"/>
            <a:headEnd len="sm" w="sm" type="none"/>
            <a:tailEnd len="sm" w="sm" type="none"/>
          </a:ln>
        </p:spPr>
      </p:cxnSp>
      <p:sp>
        <p:nvSpPr>
          <p:cNvPr id="50" name="Google Shape;50;p11"/>
          <p:cNvSpPr txBox="1"/>
          <p:nvPr>
            <p:ph idx="1" type="body"/>
          </p:nvPr>
        </p:nvSpPr>
        <p:spPr>
          <a:xfrm>
            <a:off x="628650" y="1504950"/>
            <a:ext cx="5029200" cy="714375"/>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1"/>
          <p:cNvSpPr/>
          <p:nvPr>
            <p:ph idx="2" type="pic"/>
          </p:nvPr>
        </p:nvSpPr>
        <p:spPr>
          <a:xfrm>
            <a:off x="5923222" y="1511365"/>
            <a:ext cx="1828800" cy="2286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
        <p:nvSpPr>
          <p:cNvPr id="52" name="Google Shape;52;p11"/>
          <p:cNvSpPr/>
          <p:nvPr>
            <p:ph idx="3" type="pic"/>
          </p:nvPr>
        </p:nvSpPr>
        <p:spPr>
          <a:xfrm>
            <a:off x="7830824" y="1511365"/>
            <a:ext cx="1828800" cy="2286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
        <p:nvSpPr>
          <p:cNvPr id="53" name="Google Shape;53;p11"/>
          <p:cNvSpPr/>
          <p:nvPr>
            <p:ph idx="4" type="pic"/>
          </p:nvPr>
        </p:nvSpPr>
        <p:spPr>
          <a:xfrm>
            <a:off x="9739217" y="1511365"/>
            <a:ext cx="1828800" cy="2286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
        <p:nvSpPr>
          <p:cNvPr id="54" name="Google Shape;54;p11"/>
          <p:cNvSpPr/>
          <p:nvPr>
            <p:ph idx="5" type="pic"/>
          </p:nvPr>
        </p:nvSpPr>
        <p:spPr>
          <a:xfrm>
            <a:off x="5923222" y="3885261"/>
            <a:ext cx="1828800" cy="2286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
        <p:nvSpPr>
          <p:cNvPr id="55" name="Google Shape;55;p11"/>
          <p:cNvSpPr/>
          <p:nvPr>
            <p:ph idx="6" type="pic"/>
          </p:nvPr>
        </p:nvSpPr>
        <p:spPr>
          <a:xfrm>
            <a:off x="7830824" y="3885261"/>
            <a:ext cx="1828800" cy="2286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
        <p:nvSpPr>
          <p:cNvPr id="56" name="Google Shape;56;p11"/>
          <p:cNvSpPr/>
          <p:nvPr>
            <p:ph idx="7" type="pic"/>
          </p:nvPr>
        </p:nvSpPr>
        <p:spPr>
          <a:xfrm>
            <a:off x="9739217" y="3885261"/>
            <a:ext cx="1828800" cy="2286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
                                        </p:tgtEl>
                                        <p:attrNameLst>
                                          <p:attrName>style.visibility</p:attrName>
                                        </p:attrNameLst>
                                      </p:cBhvr>
                                      <p:to>
                                        <p:strVal val="visible"/>
                                      </p:to>
                                    </p:set>
                                    <p:animEffect filter="fade" transition="in">
                                      <p:cBhvr>
                                        <p:cTn dur="500"/>
                                        <p:tgtEl>
                                          <p:spTgt spid="4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0">
                                            <p:txEl>
                                              <p:pRg end="0" st="0"/>
                                            </p:txEl>
                                          </p:spTgt>
                                        </p:tgtEl>
                                        <p:attrNameLst>
                                          <p:attrName>style.visibility</p:attrName>
                                        </p:attrNameLst>
                                      </p:cBhvr>
                                      <p:to>
                                        <p:strVal val="visible"/>
                                      </p:to>
                                    </p:set>
                                    <p:animEffect filter="fade" transition="in">
                                      <p:cBhvr>
                                        <p:cTn dur="500"/>
                                        <p:tgtEl>
                                          <p:spTgt spid="50">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0">
                                            <p:txEl>
                                              <p:pRg end="1" st="1"/>
                                            </p:txEl>
                                          </p:spTgt>
                                        </p:tgtEl>
                                        <p:attrNameLst>
                                          <p:attrName>style.visibility</p:attrName>
                                        </p:attrNameLst>
                                      </p:cBhvr>
                                      <p:to>
                                        <p:strVal val="visible"/>
                                      </p:to>
                                    </p:set>
                                    <p:animEffect filter="fade" transition="in">
                                      <p:cBhvr>
                                        <p:cTn dur="500"/>
                                        <p:tgtEl>
                                          <p:spTgt spid="50">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0">
                                            <p:txEl>
                                              <p:pRg end="2" st="2"/>
                                            </p:txEl>
                                          </p:spTgt>
                                        </p:tgtEl>
                                        <p:attrNameLst>
                                          <p:attrName>style.visibility</p:attrName>
                                        </p:attrNameLst>
                                      </p:cBhvr>
                                      <p:to>
                                        <p:strVal val="visible"/>
                                      </p:to>
                                    </p:set>
                                    <p:animEffect filter="fade" transition="in">
                                      <p:cBhvr>
                                        <p:cTn dur="500"/>
                                        <p:tgtEl>
                                          <p:spTgt spid="50">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0">
                                            <p:txEl>
                                              <p:pRg end="3" st="3"/>
                                            </p:txEl>
                                          </p:spTgt>
                                        </p:tgtEl>
                                        <p:attrNameLst>
                                          <p:attrName>style.visibility</p:attrName>
                                        </p:attrNameLst>
                                      </p:cBhvr>
                                      <p:to>
                                        <p:strVal val="visible"/>
                                      </p:to>
                                    </p:set>
                                    <p:animEffect filter="fade" transition="in">
                                      <p:cBhvr>
                                        <p:cTn dur="500"/>
                                        <p:tgtEl>
                                          <p:spTgt spid="50">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50">
                                            <p:txEl>
                                              <p:pRg end="4" st="4"/>
                                            </p:txEl>
                                          </p:spTgt>
                                        </p:tgtEl>
                                        <p:attrNameLst>
                                          <p:attrName>style.visibility</p:attrName>
                                        </p:attrNameLst>
                                      </p:cBhvr>
                                      <p:to>
                                        <p:strVal val="visible"/>
                                      </p:to>
                                    </p:set>
                                    <p:animEffect filter="fade" transition="in">
                                      <p:cBhvr>
                                        <p:cTn dur="500"/>
                                        <p:tgtEl>
                                          <p:spTgt spid="50">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0">
                                            <p:txEl>
                                              <p:pRg end="5" st="5"/>
                                            </p:txEl>
                                          </p:spTgt>
                                        </p:tgtEl>
                                        <p:attrNameLst>
                                          <p:attrName>style.visibility</p:attrName>
                                        </p:attrNameLst>
                                      </p:cBhvr>
                                      <p:to>
                                        <p:strVal val="visible"/>
                                      </p:to>
                                    </p:set>
                                    <p:animEffect filter="fade" transition="in">
                                      <p:cBhvr>
                                        <p:cTn dur="500"/>
                                        <p:tgtEl>
                                          <p:spTgt spid="50">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50">
                                            <p:txEl>
                                              <p:pRg end="6" st="6"/>
                                            </p:txEl>
                                          </p:spTgt>
                                        </p:tgtEl>
                                        <p:attrNameLst>
                                          <p:attrName>style.visibility</p:attrName>
                                        </p:attrNameLst>
                                      </p:cBhvr>
                                      <p:to>
                                        <p:strVal val="visible"/>
                                      </p:to>
                                    </p:set>
                                    <p:animEffect filter="fade" transition="in">
                                      <p:cBhvr>
                                        <p:cTn dur="500"/>
                                        <p:tgtEl>
                                          <p:spTgt spid="50">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0">
                                            <p:txEl>
                                              <p:pRg end="7" st="7"/>
                                            </p:txEl>
                                          </p:spTgt>
                                        </p:tgtEl>
                                        <p:attrNameLst>
                                          <p:attrName>style.visibility</p:attrName>
                                        </p:attrNameLst>
                                      </p:cBhvr>
                                      <p:to>
                                        <p:strVal val="visible"/>
                                      </p:to>
                                    </p:set>
                                    <p:animEffect filter="fade" transition="in">
                                      <p:cBhvr>
                                        <p:cTn dur="500"/>
                                        <p:tgtEl>
                                          <p:spTgt spid="50">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50">
                                            <p:txEl>
                                              <p:pRg end="8" st="8"/>
                                            </p:txEl>
                                          </p:spTgt>
                                        </p:tgtEl>
                                        <p:attrNameLst>
                                          <p:attrName>style.visibility</p:attrName>
                                        </p:attrNameLst>
                                      </p:cBhvr>
                                      <p:to>
                                        <p:strVal val="visible"/>
                                      </p:to>
                                    </p:set>
                                    <p:animEffect filter="fade" transition="in">
                                      <p:cBhvr>
                                        <p:cTn dur="500"/>
                                        <p:tgtEl>
                                          <p:spTgt spid="50">
                                            <p:txEl>
                                              <p:pRg end="8" st="8"/>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49"/>
                                        </p:tgtEl>
                                        <p:attrNameLst>
                                          <p:attrName>style.visibility</p:attrName>
                                        </p:attrNameLst>
                                      </p:cBhvr>
                                      <p:to>
                                        <p:strVal val="visible"/>
                                      </p:to>
                                    </p:set>
                                    <p:animEffect filter="fade" transition="in">
                                      <p:cBhvr>
                                        <p:cTn dur="500"/>
                                        <p:tgtEl>
                                          <p:spTgt spid="49"/>
                                        </p:tgtEl>
                                      </p:cBhvr>
                                    </p:animEffect>
                                  </p:childTnLst>
                                </p:cTn>
                              </p:par>
                            </p:childTnLst>
                          </p:cTn>
                        </p:par>
                        <p:par>
                          <p:cTn fill="hold">
                            <p:stCondLst>
                              <p:cond delay="5500"/>
                            </p:stCondLst>
                            <p:childTnLst>
                              <p:par>
                                <p:cTn fill="hold" nodeType="afterEffect" presetClass="entr" presetID="2" presetSubtype="1">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p:tgtEl>
                                          <p:spTgt spid="5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p:tgtEl>
                                          <p:spTgt spid="5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p:tgtEl>
                                          <p:spTgt spid="5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p:tgtEl>
                                          <p:spTgt spid="5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p:tgtEl>
                                          <p:spTgt spid="5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p:tgtEl>
                                          <p:spTgt spid="5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on Left">
  <p:cSld name="Picture on Left">
    <p:spTree>
      <p:nvGrpSpPr>
        <p:cNvPr id="57" name="Shape 57"/>
        <p:cNvGrpSpPr/>
        <p:nvPr/>
      </p:nvGrpSpPr>
      <p:grpSpPr>
        <a:xfrm>
          <a:off x="0" y="0"/>
          <a:ext cx="0" cy="0"/>
          <a:chOff x="0" y="0"/>
          <a:chExt cx="0" cy="0"/>
        </a:xfrm>
      </p:grpSpPr>
      <p:sp>
        <p:nvSpPr>
          <p:cNvPr id="58" name="Google Shape;58;p12"/>
          <p:cNvSpPr txBox="1"/>
          <p:nvPr>
            <p:ph type="title"/>
          </p:nvPr>
        </p:nvSpPr>
        <p:spPr>
          <a:xfrm>
            <a:off x="4456256" y="685800"/>
            <a:ext cx="6315075" cy="914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800"/>
              <a:buFont typeface="Lato Black"/>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60" name="Google Shape;60;p12"/>
          <p:cNvCxnSpPr/>
          <p:nvPr/>
        </p:nvCxnSpPr>
        <p:spPr>
          <a:xfrm>
            <a:off x="4558546" y="2233289"/>
            <a:ext cx="932760" cy="0"/>
          </a:xfrm>
          <a:prstGeom prst="straightConnector1">
            <a:avLst/>
          </a:prstGeom>
          <a:noFill/>
          <a:ln cap="flat" cmpd="sng" w="12700">
            <a:solidFill>
              <a:schemeClr val="dk1"/>
            </a:solidFill>
            <a:prstDash val="solid"/>
            <a:miter lim="800000"/>
            <a:headEnd len="sm" w="sm" type="none"/>
            <a:tailEnd len="sm" w="sm" type="none"/>
          </a:ln>
        </p:spPr>
      </p:cxnSp>
      <p:sp>
        <p:nvSpPr>
          <p:cNvPr id="61" name="Google Shape;61;p12"/>
          <p:cNvSpPr txBox="1"/>
          <p:nvPr>
            <p:ph idx="1" type="body"/>
          </p:nvPr>
        </p:nvSpPr>
        <p:spPr>
          <a:xfrm>
            <a:off x="4456256" y="1504950"/>
            <a:ext cx="5029200" cy="714375"/>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2"/>
          <p:cNvSpPr/>
          <p:nvPr>
            <p:ph idx="2" type="pic"/>
          </p:nvPr>
        </p:nvSpPr>
        <p:spPr>
          <a:xfrm>
            <a:off x="-1" y="0"/>
            <a:ext cx="4144889" cy="6858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p:tgtEl>
                                          <p:spTgt spid="62"/>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500"/>
                                        <p:tgtEl>
                                          <p:spTgt spid="5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animEffect filter="fade" transition="in">
                                      <p:cBhvr>
                                        <p:cTn dur="500"/>
                                        <p:tgtEl>
                                          <p:spTgt spid="61">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animEffect filter="fade" transition="in">
                                      <p:cBhvr>
                                        <p:cTn dur="500"/>
                                        <p:tgtEl>
                                          <p:spTgt spid="61">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animEffect filter="fade" transition="in">
                                      <p:cBhvr>
                                        <p:cTn dur="500"/>
                                        <p:tgtEl>
                                          <p:spTgt spid="61">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animEffect filter="fade" transition="in">
                                      <p:cBhvr>
                                        <p:cTn dur="500"/>
                                        <p:tgtEl>
                                          <p:spTgt spid="61">
                                            <p:txEl>
                                              <p:pRg end="3" st="3"/>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1">
                                            <p:txEl>
                                              <p:pRg end="4" st="4"/>
                                            </p:txEl>
                                          </p:spTgt>
                                        </p:tgtEl>
                                        <p:attrNameLst>
                                          <p:attrName>style.visibility</p:attrName>
                                        </p:attrNameLst>
                                      </p:cBhvr>
                                      <p:to>
                                        <p:strVal val="visible"/>
                                      </p:to>
                                    </p:set>
                                    <p:animEffect filter="fade" transition="in">
                                      <p:cBhvr>
                                        <p:cTn dur="500"/>
                                        <p:tgtEl>
                                          <p:spTgt spid="61">
                                            <p:txEl>
                                              <p:pRg end="4" st="4"/>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61">
                                            <p:txEl>
                                              <p:pRg end="5" st="5"/>
                                            </p:txEl>
                                          </p:spTgt>
                                        </p:tgtEl>
                                        <p:attrNameLst>
                                          <p:attrName>style.visibility</p:attrName>
                                        </p:attrNameLst>
                                      </p:cBhvr>
                                      <p:to>
                                        <p:strVal val="visible"/>
                                      </p:to>
                                    </p:set>
                                    <p:animEffect filter="fade" transition="in">
                                      <p:cBhvr>
                                        <p:cTn dur="500"/>
                                        <p:tgtEl>
                                          <p:spTgt spid="61">
                                            <p:txEl>
                                              <p:pRg end="5" st="5"/>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1">
                                            <p:txEl>
                                              <p:pRg end="6" st="6"/>
                                            </p:txEl>
                                          </p:spTgt>
                                        </p:tgtEl>
                                        <p:attrNameLst>
                                          <p:attrName>style.visibility</p:attrName>
                                        </p:attrNameLst>
                                      </p:cBhvr>
                                      <p:to>
                                        <p:strVal val="visible"/>
                                      </p:to>
                                    </p:set>
                                    <p:animEffect filter="fade" transition="in">
                                      <p:cBhvr>
                                        <p:cTn dur="500"/>
                                        <p:tgtEl>
                                          <p:spTgt spid="61">
                                            <p:txEl>
                                              <p:pRg end="6" st="6"/>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61">
                                            <p:txEl>
                                              <p:pRg end="7" st="7"/>
                                            </p:txEl>
                                          </p:spTgt>
                                        </p:tgtEl>
                                        <p:attrNameLst>
                                          <p:attrName>style.visibility</p:attrName>
                                        </p:attrNameLst>
                                      </p:cBhvr>
                                      <p:to>
                                        <p:strVal val="visible"/>
                                      </p:to>
                                    </p:set>
                                    <p:animEffect filter="fade" transition="in">
                                      <p:cBhvr>
                                        <p:cTn dur="500"/>
                                        <p:tgtEl>
                                          <p:spTgt spid="61">
                                            <p:txEl>
                                              <p:pRg end="7" st="7"/>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1">
                                            <p:txEl>
                                              <p:pRg end="8" st="8"/>
                                            </p:txEl>
                                          </p:spTgt>
                                        </p:tgtEl>
                                        <p:attrNameLst>
                                          <p:attrName>style.visibility</p:attrName>
                                        </p:attrNameLst>
                                      </p:cBhvr>
                                      <p:to>
                                        <p:strVal val="visible"/>
                                      </p:to>
                                    </p:set>
                                    <p:animEffect filter="fade" transition="in">
                                      <p:cBhvr>
                                        <p:cTn dur="500"/>
                                        <p:tgtEl>
                                          <p:spTgt spid="61">
                                            <p:txEl>
                                              <p:pRg end="8" st="8"/>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500"/>
                                        <p:tgtEl>
                                          <p:spTgt spid="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phone">
  <p:cSld name="Smartphone">
    <p:spTree>
      <p:nvGrpSpPr>
        <p:cNvPr id="63" name="Shape 63"/>
        <p:cNvGrpSpPr/>
        <p:nvPr/>
      </p:nvGrpSpPr>
      <p:grpSpPr>
        <a:xfrm>
          <a:off x="0" y="0"/>
          <a:ext cx="0" cy="0"/>
          <a:chOff x="0" y="0"/>
          <a:chExt cx="0" cy="0"/>
        </a:xfrm>
      </p:grpSpPr>
      <p:sp>
        <p:nvSpPr>
          <p:cNvPr id="64" name="Google Shape;64;p13"/>
          <p:cNvSpPr/>
          <p:nvPr>
            <p:ph idx="2" type="pic"/>
          </p:nvPr>
        </p:nvSpPr>
        <p:spPr>
          <a:xfrm>
            <a:off x="2641618" y="1616916"/>
            <a:ext cx="2095482" cy="378693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oppins Light"/>
                <a:ea typeface="Poppins Light"/>
                <a:cs typeface="Poppins Light"/>
                <a:sym typeface="Poppins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cxnSp>
        <p:nvCxnSpPr>
          <p:cNvPr id="65" name="Google Shape;65;p13"/>
          <p:cNvCxnSpPr/>
          <p:nvPr/>
        </p:nvCxnSpPr>
        <p:spPr>
          <a:xfrm>
            <a:off x="5390026" y="2233289"/>
            <a:ext cx="932760" cy="0"/>
          </a:xfrm>
          <a:prstGeom prst="straightConnector1">
            <a:avLst/>
          </a:prstGeom>
          <a:noFill/>
          <a:ln cap="flat" cmpd="sng" w="12700">
            <a:solidFill>
              <a:schemeClr val="dk1"/>
            </a:solidFill>
            <a:prstDash val="solid"/>
            <a:miter lim="800000"/>
            <a:headEnd len="sm" w="sm" type="none"/>
            <a:tailEnd len="sm" w="sm" type="none"/>
          </a:ln>
        </p:spPr>
      </p:cxnSp>
      <p:sp>
        <p:nvSpPr>
          <p:cNvPr id="66" name="Google Shape;66;p13"/>
          <p:cNvSpPr txBox="1"/>
          <p:nvPr>
            <p:ph idx="1" type="body"/>
          </p:nvPr>
        </p:nvSpPr>
        <p:spPr>
          <a:xfrm>
            <a:off x="5287736" y="1504950"/>
            <a:ext cx="5029200" cy="714375"/>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3"/>
          <p:cNvSpPr/>
          <p:nvPr>
            <p:ph idx="3" type="pic"/>
          </p:nvPr>
        </p:nvSpPr>
        <p:spPr>
          <a:xfrm>
            <a:off x="740479" y="1503847"/>
            <a:ext cx="2193221" cy="399207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oppins Light"/>
                <a:ea typeface="Poppins Light"/>
                <a:cs typeface="Poppins Light"/>
                <a:sym typeface="Poppins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sp>
        <p:nvSpPr>
          <p:cNvPr id="68" name="Google Shape;68;p13"/>
          <p:cNvSpPr/>
          <p:nvPr/>
        </p:nvSpPr>
        <p:spPr>
          <a:xfrm>
            <a:off x="1" y="-6430"/>
            <a:ext cx="12192000" cy="16203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Poppins Light"/>
              <a:ea typeface="Poppins Light"/>
              <a:cs typeface="Poppins Light"/>
              <a:sym typeface="Poppins Light"/>
            </a:endParaRPr>
          </a:p>
        </p:txBody>
      </p:sp>
      <p:pic>
        <p:nvPicPr>
          <p:cNvPr id="69" name="Google Shape;69;p13"/>
          <p:cNvPicPr preferRelativeResize="0"/>
          <p:nvPr/>
        </p:nvPicPr>
        <p:blipFill rotWithShape="1">
          <a:blip r:embed="rId2">
            <a:alphaModFix/>
          </a:blip>
          <a:srcRect b="38529" l="0" r="0" t="-5805"/>
          <a:stretch/>
        </p:blipFill>
        <p:spPr>
          <a:xfrm>
            <a:off x="8457287" y="-227614"/>
            <a:ext cx="3843806" cy="1802636"/>
          </a:xfrm>
          <a:prstGeom prst="rect">
            <a:avLst/>
          </a:prstGeom>
          <a:noFill/>
          <a:ln>
            <a:noFill/>
          </a:ln>
        </p:spPr>
      </p:pic>
      <p:cxnSp>
        <p:nvCxnSpPr>
          <p:cNvPr id="70" name="Google Shape;70;p13"/>
          <p:cNvCxnSpPr/>
          <p:nvPr/>
        </p:nvCxnSpPr>
        <p:spPr>
          <a:xfrm>
            <a:off x="5163240" y="1141132"/>
            <a:ext cx="932700" cy="0"/>
          </a:xfrm>
          <a:prstGeom prst="straightConnector1">
            <a:avLst/>
          </a:prstGeom>
          <a:noFill/>
          <a:ln cap="flat" cmpd="sng" w="12700">
            <a:solidFill>
              <a:srgbClr val="FFFFFF"/>
            </a:solidFill>
            <a:prstDash val="solid"/>
            <a:miter lim="800000"/>
            <a:headEnd len="sm" w="sm" type="none"/>
            <a:tailEnd len="sm" w="sm" type="none"/>
          </a:ln>
        </p:spPr>
      </p:cxnSp>
      <p:sp>
        <p:nvSpPr>
          <p:cNvPr id="71" name="Google Shape;71;p13"/>
          <p:cNvSpPr txBox="1"/>
          <p:nvPr/>
        </p:nvSpPr>
        <p:spPr>
          <a:xfrm>
            <a:off x="1110350" y="346525"/>
            <a:ext cx="9830100" cy="666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None/>
            </a:pPr>
            <a:r>
              <a:t/>
            </a:r>
            <a:endParaRPr sz="4000">
              <a:solidFill>
                <a:srgbClr val="FFFFFF"/>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6">
                                            <p:txEl>
                                              <p:pRg end="0" st="0"/>
                                            </p:txEl>
                                          </p:spTgt>
                                        </p:tgtEl>
                                        <p:attrNameLst>
                                          <p:attrName>style.visibility</p:attrName>
                                        </p:attrNameLst>
                                      </p:cBhvr>
                                      <p:to>
                                        <p:strVal val="visible"/>
                                      </p:to>
                                    </p:set>
                                    <p:animEffect filter="fade" transition="in">
                                      <p:cBhvr>
                                        <p:cTn dur="500"/>
                                        <p:tgtEl>
                                          <p:spTgt spid="66">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6">
                                            <p:txEl>
                                              <p:pRg end="1" st="1"/>
                                            </p:txEl>
                                          </p:spTgt>
                                        </p:tgtEl>
                                        <p:attrNameLst>
                                          <p:attrName>style.visibility</p:attrName>
                                        </p:attrNameLst>
                                      </p:cBhvr>
                                      <p:to>
                                        <p:strVal val="visible"/>
                                      </p:to>
                                    </p:set>
                                    <p:animEffect filter="fade" transition="in">
                                      <p:cBhvr>
                                        <p:cTn dur="500"/>
                                        <p:tgtEl>
                                          <p:spTgt spid="66">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6">
                                            <p:txEl>
                                              <p:pRg end="2" st="2"/>
                                            </p:txEl>
                                          </p:spTgt>
                                        </p:tgtEl>
                                        <p:attrNameLst>
                                          <p:attrName>style.visibility</p:attrName>
                                        </p:attrNameLst>
                                      </p:cBhvr>
                                      <p:to>
                                        <p:strVal val="visible"/>
                                      </p:to>
                                    </p:set>
                                    <p:animEffect filter="fade" transition="in">
                                      <p:cBhvr>
                                        <p:cTn dur="500"/>
                                        <p:tgtEl>
                                          <p:spTgt spid="66">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6">
                                            <p:txEl>
                                              <p:pRg end="3" st="3"/>
                                            </p:txEl>
                                          </p:spTgt>
                                        </p:tgtEl>
                                        <p:attrNameLst>
                                          <p:attrName>style.visibility</p:attrName>
                                        </p:attrNameLst>
                                      </p:cBhvr>
                                      <p:to>
                                        <p:strVal val="visible"/>
                                      </p:to>
                                    </p:set>
                                    <p:animEffect filter="fade" transition="in">
                                      <p:cBhvr>
                                        <p:cTn dur="500"/>
                                        <p:tgtEl>
                                          <p:spTgt spid="66">
                                            <p:txEl>
                                              <p:pRg end="3" st="3"/>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6">
                                            <p:txEl>
                                              <p:pRg end="4" st="4"/>
                                            </p:txEl>
                                          </p:spTgt>
                                        </p:tgtEl>
                                        <p:attrNameLst>
                                          <p:attrName>style.visibility</p:attrName>
                                        </p:attrNameLst>
                                      </p:cBhvr>
                                      <p:to>
                                        <p:strVal val="visible"/>
                                      </p:to>
                                    </p:set>
                                    <p:animEffect filter="fade" transition="in">
                                      <p:cBhvr>
                                        <p:cTn dur="500"/>
                                        <p:tgtEl>
                                          <p:spTgt spid="66">
                                            <p:txEl>
                                              <p:pRg end="4" st="4"/>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6">
                                            <p:txEl>
                                              <p:pRg end="5" st="5"/>
                                            </p:txEl>
                                          </p:spTgt>
                                        </p:tgtEl>
                                        <p:attrNameLst>
                                          <p:attrName>style.visibility</p:attrName>
                                        </p:attrNameLst>
                                      </p:cBhvr>
                                      <p:to>
                                        <p:strVal val="visible"/>
                                      </p:to>
                                    </p:set>
                                    <p:animEffect filter="fade" transition="in">
                                      <p:cBhvr>
                                        <p:cTn dur="500"/>
                                        <p:tgtEl>
                                          <p:spTgt spid="66">
                                            <p:txEl>
                                              <p:pRg end="5" st="5"/>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6">
                                            <p:txEl>
                                              <p:pRg end="6" st="6"/>
                                            </p:txEl>
                                          </p:spTgt>
                                        </p:tgtEl>
                                        <p:attrNameLst>
                                          <p:attrName>style.visibility</p:attrName>
                                        </p:attrNameLst>
                                      </p:cBhvr>
                                      <p:to>
                                        <p:strVal val="visible"/>
                                      </p:to>
                                    </p:set>
                                    <p:animEffect filter="fade" transition="in">
                                      <p:cBhvr>
                                        <p:cTn dur="500"/>
                                        <p:tgtEl>
                                          <p:spTgt spid="66">
                                            <p:txEl>
                                              <p:pRg end="6" st="6"/>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66">
                                            <p:txEl>
                                              <p:pRg end="7" st="7"/>
                                            </p:txEl>
                                          </p:spTgt>
                                        </p:tgtEl>
                                        <p:attrNameLst>
                                          <p:attrName>style.visibility</p:attrName>
                                        </p:attrNameLst>
                                      </p:cBhvr>
                                      <p:to>
                                        <p:strVal val="visible"/>
                                      </p:to>
                                    </p:set>
                                    <p:animEffect filter="fade" transition="in">
                                      <p:cBhvr>
                                        <p:cTn dur="500"/>
                                        <p:tgtEl>
                                          <p:spTgt spid="66">
                                            <p:txEl>
                                              <p:pRg end="7" st="7"/>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6">
                                            <p:txEl>
                                              <p:pRg end="8" st="8"/>
                                            </p:txEl>
                                          </p:spTgt>
                                        </p:tgtEl>
                                        <p:attrNameLst>
                                          <p:attrName>style.visibility</p:attrName>
                                        </p:attrNameLst>
                                      </p:cBhvr>
                                      <p:to>
                                        <p:strVal val="visible"/>
                                      </p:to>
                                    </p:set>
                                    <p:animEffect filter="fade" transition="in">
                                      <p:cBhvr>
                                        <p:cTn dur="500"/>
                                        <p:tgtEl>
                                          <p:spTgt spid="66">
                                            <p:txEl>
                                              <p:pRg end="8" st="8"/>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500"/>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saic Picture">
  <p:cSld name="Mosaic Picture">
    <p:spTree>
      <p:nvGrpSpPr>
        <p:cNvPr id="72" name="Shape 72"/>
        <p:cNvGrpSpPr/>
        <p:nvPr/>
      </p:nvGrpSpPr>
      <p:grpSpPr>
        <a:xfrm>
          <a:off x="0" y="0"/>
          <a:ext cx="0" cy="0"/>
          <a:chOff x="0" y="0"/>
          <a:chExt cx="0" cy="0"/>
        </a:xfrm>
      </p:grpSpPr>
      <p:sp>
        <p:nvSpPr>
          <p:cNvPr id="73" name="Google Shape;73;p14"/>
          <p:cNvSpPr txBox="1"/>
          <p:nvPr>
            <p:ph type="title"/>
          </p:nvPr>
        </p:nvSpPr>
        <p:spPr>
          <a:xfrm>
            <a:off x="628650" y="1254125"/>
            <a:ext cx="6315075" cy="914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800"/>
              <a:buFont typeface="Lato Black"/>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4" name="Google Shape;74;p14"/>
          <p:cNvCxnSpPr/>
          <p:nvPr/>
        </p:nvCxnSpPr>
        <p:spPr>
          <a:xfrm>
            <a:off x="730940" y="2801614"/>
            <a:ext cx="932760" cy="0"/>
          </a:xfrm>
          <a:prstGeom prst="straightConnector1">
            <a:avLst/>
          </a:prstGeom>
          <a:noFill/>
          <a:ln cap="flat" cmpd="sng" w="12700">
            <a:solidFill>
              <a:schemeClr val="dk1"/>
            </a:solidFill>
            <a:prstDash val="solid"/>
            <a:miter lim="800000"/>
            <a:headEnd len="sm" w="sm" type="none"/>
            <a:tailEnd len="sm" w="sm" type="none"/>
          </a:ln>
        </p:spPr>
      </p:cxnSp>
      <p:sp>
        <p:nvSpPr>
          <p:cNvPr id="75" name="Google Shape;75;p14"/>
          <p:cNvSpPr txBox="1"/>
          <p:nvPr>
            <p:ph idx="1" type="body"/>
          </p:nvPr>
        </p:nvSpPr>
        <p:spPr>
          <a:xfrm>
            <a:off x="628650" y="2073275"/>
            <a:ext cx="5029200" cy="714375"/>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4"/>
          <p:cNvSpPr/>
          <p:nvPr>
            <p:ph idx="2" type="pic"/>
          </p:nvPr>
        </p:nvSpPr>
        <p:spPr>
          <a:xfrm>
            <a:off x="5541818" y="2286000"/>
            <a:ext cx="2216727" cy="2286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
        <p:nvSpPr>
          <p:cNvPr id="77" name="Google Shape;77;p14"/>
          <p:cNvSpPr/>
          <p:nvPr>
            <p:ph idx="3" type="pic"/>
          </p:nvPr>
        </p:nvSpPr>
        <p:spPr>
          <a:xfrm>
            <a:off x="5541818" y="4572000"/>
            <a:ext cx="2216700" cy="2286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a:lvl1pPr>
          </a:lstStyle>
          <a:p/>
        </p:txBody>
      </p:sp>
      <p:sp>
        <p:nvSpPr>
          <p:cNvPr id="78" name="Google Shape;78;p14"/>
          <p:cNvSpPr/>
          <p:nvPr>
            <p:ph idx="4" type="pic"/>
          </p:nvPr>
        </p:nvSpPr>
        <p:spPr>
          <a:xfrm>
            <a:off x="9975273" y="0"/>
            <a:ext cx="2216727" cy="2286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
        <p:nvSpPr>
          <p:cNvPr id="79" name="Google Shape;79;p14"/>
          <p:cNvSpPr/>
          <p:nvPr>
            <p:ph idx="5" type="pic"/>
          </p:nvPr>
        </p:nvSpPr>
        <p:spPr>
          <a:xfrm>
            <a:off x="7758546" y="0"/>
            <a:ext cx="2216727" cy="2286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
        <p:nvSpPr>
          <p:cNvPr id="80" name="Google Shape;80;p14"/>
          <p:cNvSpPr/>
          <p:nvPr>
            <p:ph idx="6" type="pic"/>
          </p:nvPr>
        </p:nvSpPr>
        <p:spPr>
          <a:xfrm>
            <a:off x="9975273" y="2286000"/>
            <a:ext cx="2216727" cy="2286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
        <p:nvSpPr>
          <p:cNvPr id="81" name="Google Shape;81;p14"/>
          <p:cNvSpPr/>
          <p:nvPr>
            <p:ph idx="7" type="pic"/>
          </p:nvPr>
        </p:nvSpPr>
        <p:spPr>
          <a:xfrm>
            <a:off x="7758546" y="2286000"/>
            <a:ext cx="2216727" cy="2286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Effect filter="fade" transition="in">
                                      <p:cBhvr>
                                        <p:cTn dur="500"/>
                                        <p:tgtEl>
                                          <p:spTgt spid="75">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animEffect filter="fade" transition="in">
                                      <p:cBhvr>
                                        <p:cTn dur="500"/>
                                        <p:tgtEl>
                                          <p:spTgt spid="75">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animEffect filter="fade" transition="in">
                                      <p:cBhvr>
                                        <p:cTn dur="500"/>
                                        <p:tgtEl>
                                          <p:spTgt spid="75">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animEffect filter="fade" transition="in">
                                      <p:cBhvr>
                                        <p:cTn dur="500"/>
                                        <p:tgtEl>
                                          <p:spTgt spid="75">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75">
                                            <p:txEl>
                                              <p:pRg end="4" st="4"/>
                                            </p:txEl>
                                          </p:spTgt>
                                        </p:tgtEl>
                                        <p:attrNameLst>
                                          <p:attrName>style.visibility</p:attrName>
                                        </p:attrNameLst>
                                      </p:cBhvr>
                                      <p:to>
                                        <p:strVal val="visible"/>
                                      </p:to>
                                    </p:set>
                                    <p:animEffect filter="fade" transition="in">
                                      <p:cBhvr>
                                        <p:cTn dur="500"/>
                                        <p:tgtEl>
                                          <p:spTgt spid="75">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75">
                                            <p:txEl>
                                              <p:pRg end="5" st="5"/>
                                            </p:txEl>
                                          </p:spTgt>
                                        </p:tgtEl>
                                        <p:attrNameLst>
                                          <p:attrName>style.visibility</p:attrName>
                                        </p:attrNameLst>
                                      </p:cBhvr>
                                      <p:to>
                                        <p:strVal val="visible"/>
                                      </p:to>
                                    </p:set>
                                    <p:animEffect filter="fade" transition="in">
                                      <p:cBhvr>
                                        <p:cTn dur="500"/>
                                        <p:tgtEl>
                                          <p:spTgt spid="75">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75">
                                            <p:txEl>
                                              <p:pRg end="6" st="6"/>
                                            </p:txEl>
                                          </p:spTgt>
                                        </p:tgtEl>
                                        <p:attrNameLst>
                                          <p:attrName>style.visibility</p:attrName>
                                        </p:attrNameLst>
                                      </p:cBhvr>
                                      <p:to>
                                        <p:strVal val="visible"/>
                                      </p:to>
                                    </p:set>
                                    <p:animEffect filter="fade" transition="in">
                                      <p:cBhvr>
                                        <p:cTn dur="500"/>
                                        <p:tgtEl>
                                          <p:spTgt spid="75">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75">
                                            <p:txEl>
                                              <p:pRg end="7" st="7"/>
                                            </p:txEl>
                                          </p:spTgt>
                                        </p:tgtEl>
                                        <p:attrNameLst>
                                          <p:attrName>style.visibility</p:attrName>
                                        </p:attrNameLst>
                                      </p:cBhvr>
                                      <p:to>
                                        <p:strVal val="visible"/>
                                      </p:to>
                                    </p:set>
                                    <p:animEffect filter="fade" transition="in">
                                      <p:cBhvr>
                                        <p:cTn dur="500"/>
                                        <p:tgtEl>
                                          <p:spTgt spid="75">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75">
                                            <p:txEl>
                                              <p:pRg end="8" st="8"/>
                                            </p:txEl>
                                          </p:spTgt>
                                        </p:tgtEl>
                                        <p:attrNameLst>
                                          <p:attrName>style.visibility</p:attrName>
                                        </p:attrNameLst>
                                      </p:cBhvr>
                                      <p:to>
                                        <p:strVal val="visible"/>
                                      </p:to>
                                    </p:set>
                                    <p:animEffect filter="fade" transition="in">
                                      <p:cBhvr>
                                        <p:cTn dur="500"/>
                                        <p:tgtEl>
                                          <p:spTgt spid="75">
                                            <p:txEl>
                                              <p:pRg end="8" st="8"/>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5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enter">
  <p:cSld name="1_Center">
    <p:spTree>
      <p:nvGrpSpPr>
        <p:cNvPr id="82" name="Shape 82"/>
        <p:cNvGrpSpPr/>
        <p:nvPr/>
      </p:nvGrpSpPr>
      <p:grpSpPr>
        <a:xfrm>
          <a:off x="0" y="0"/>
          <a:ext cx="0" cy="0"/>
          <a:chOff x="0" y="0"/>
          <a:chExt cx="0" cy="0"/>
        </a:xfrm>
      </p:grpSpPr>
      <p:cxnSp>
        <p:nvCxnSpPr>
          <p:cNvPr id="83" name="Google Shape;83;p15"/>
          <p:cNvCxnSpPr/>
          <p:nvPr/>
        </p:nvCxnSpPr>
        <p:spPr>
          <a:xfrm>
            <a:off x="5629620" y="2233289"/>
            <a:ext cx="932760" cy="0"/>
          </a:xfrm>
          <a:prstGeom prst="straightConnector1">
            <a:avLst/>
          </a:prstGeom>
          <a:noFill/>
          <a:ln cap="flat" cmpd="sng" w="12700">
            <a:solidFill>
              <a:schemeClr val="dk1"/>
            </a:solidFill>
            <a:prstDash val="solid"/>
            <a:miter lim="800000"/>
            <a:headEnd len="sm" w="sm" type="none"/>
            <a:tailEnd len="sm" w="sm" type="none"/>
          </a:ln>
        </p:spPr>
      </p:cxnSp>
      <p:sp>
        <p:nvSpPr>
          <p:cNvPr id="84" name="Google Shape;84;p15"/>
          <p:cNvSpPr txBox="1"/>
          <p:nvPr>
            <p:ph idx="1" type="body"/>
          </p:nvPr>
        </p:nvSpPr>
        <p:spPr>
          <a:xfrm>
            <a:off x="3581400" y="1504950"/>
            <a:ext cx="5029200" cy="71437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5"/>
          <p:cNvSpPr/>
          <p:nvPr>
            <p:ph idx="2" type="pic"/>
          </p:nvPr>
        </p:nvSpPr>
        <p:spPr>
          <a:xfrm>
            <a:off x="9724705" y="4709101"/>
            <a:ext cx="2469000" cy="214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300"/>
              <a:buFont typeface="Arial"/>
              <a:buNone/>
              <a:defRPr b="0" i="0" sz="1300" u="none" cap="none" strike="noStrike">
                <a:solidFill>
                  <a:schemeClr val="dk1"/>
                </a:solidFill>
                <a:latin typeface="Poppins Light"/>
                <a:ea typeface="Poppins Light"/>
                <a:cs typeface="Poppins Light"/>
                <a:sym typeface="Poppins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sp>
        <p:nvSpPr>
          <p:cNvPr id="86" name="Google Shape;86;p15"/>
          <p:cNvSpPr/>
          <p:nvPr>
            <p:ph idx="3" type="pic"/>
          </p:nvPr>
        </p:nvSpPr>
        <p:spPr>
          <a:xfrm>
            <a:off x="2431592" y="2552678"/>
            <a:ext cx="2431604" cy="214884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300"/>
              <a:buFont typeface="Arial"/>
              <a:buNone/>
              <a:defRPr b="0" i="0" sz="1300" u="none" cap="none" strike="noStrike">
                <a:solidFill>
                  <a:schemeClr val="dk1"/>
                </a:solidFill>
                <a:latin typeface="Poppins Light"/>
                <a:ea typeface="Poppins Light"/>
                <a:cs typeface="Poppins Light"/>
                <a:sym typeface="Poppins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sp>
        <p:nvSpPr>
          <p:cNvPr id="87" name="Google Shape;87;p15"/>
          <p:cNvSpPr/>
          <p:nvPr>
            <p:ph idx="4" type="pic"/>
          </p:nvPr>
        </p:nvSpPr>
        <p:spPr>
          <a:xfrm>
            <a:off x="0" y="4703051"/>
            <a:ext cx="2431500" cy="214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300"/>
              <a:buFont typeface="Arial"/>
              <a:buNone/>
              <a:defRPr b="0" i="0" sz="1300" u="none" cap="none" strike="noStrike">
                <a:solidFill>
                  <a:schemeClr val="dk1"/>
                </a:solidFill>
                <a:latin typeface="Poppins Light"/>
                <a:ea typeface="Poppins Light"/>
                <a:cs typeface="Poppins Light"/>
                <a:sym typeface="Poppins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sp>
        <p:nvSpPr>
          <p:cNvPr id="88" name="Google Shape;88;p15"/>
          <p:cNvSpPr/>
          <p:nvPr>
            <p:ph idx="5" type="pic"/>
          </p:nvPr>
        </p:nvSpPr>
        <p:spPr>
          <a:xfrm>
            <a:off x="7293088" y="2552678"/>
            <a:ext cx="2431604" cy="214884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300"/>
              <a:buFont typeface="Arial"/>
              <a:buNone/>
              <a:defRPr b="0" i="0" sz="1300" u="none" cap="none" strike="noStrike">
                <a:solidFill>
                  <a:schemeClr val="dk1"/>
                </a:solidFill>
                <a:latin typeface="Poppins Light"/>
                <a:ea typeface="Poppins Light"/>
                <a:cs typeface="Poppins Light"/>
                <a:sym typeface="Poppins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sp>
        <p:nvSpPr>
          <p:cNvPr id="89" name="Google Shape;89;p15"/>
          <p:cNvSpPr/>
          <p:nvPr>
            <p:ph idx="6" type="pic"/>
          </p:nvPr>
        </p:nvSpPr>
        <p:spPr>
          <a:xfrm>
            <a:off x="4992822" y="4703051"/>
            <a:ext cx="2431500" cy="214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300"/>
              <a:buFont typeface="Arial"/>
              <a:buNone/>
              <a:defRPr b="0" i="0" sz="1300" u="none" cap="none" strike="noStrike">
                <a:solidFill>
                  <a:schemeClr val="dk1"/>
                </a:solidFill>
                <a:latin typeface="Poppins Light"/>
                <a:ea typeface="Poppins Light"/>
                <a:cs typeface="Poppins Light"/>
                <a:sym typeface="Poppins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sp>
        <p:nvSpPr>
          <p:cNvPr id="90" name="Google Shape;90;p15"/>
          <p:cNvSpPr/>
          <p:nvPr/>
        </p:nvSpPr>
        <p:spPr>
          <a:xfrm>
            <a:off x="1" y="-6430"/>
            <a:ext cx="12192000" cy="16203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Poppins Light"/>
              <a:ea typeface="Poppins Light"/>
              <a:cs typeface="Poppins Light"/>
              <a:sym typeface="Poppins Light"/>
            </a:endParaRPr>
          </a:p>
        </p:txBody>
      </p:sp>
      <p:pic>
        <p:nvPicPr>
          <p:cNvPr id="91" name="Google Shape;91;p15"/>
          <p:cNvPicPr preferRelativeResize="0"/>
          <p:nvPr/>
        </p:nvPicPr>
        <p:blipFill rotWithShape="1">
          <a:blip r:embed="rId2">
            <a:alphaModFix/>
          </a:blip>
          <a:srcRect b="38529" l="0" r="0" t="-5805"/>
          <a:stretch/>
        </p:blipFill>
        <p:spPr>
          <a:xfrm>
            <a:off x="8457287" y="-227614"/>
            <a:ext cx="3843806" cy="1802636"/>
          </a:xfrm>
          <a:prstGeom prst="rect">
            <a:avLst/>
          </a:prstGeom>
          <a:noFill/>
          <a:ln>
            <a:noFill/>
          </a:ln>
        </p:spPr>
      </p:pic>
      <p:cxnSp>
        <p:nvCxnSpPr>
          <p:cNvPr id="92" name="Google Shape;92;p15"/>
          <p:cNvCxnSpPr/>
          <p:nvPr/>
        </p:nvCxnSpPr>
        <p:spPr>
          <a:xfrm>
            <a:off x="5163240" y="1141132"/>
            <a:ext cx="932700" cy="0"/>
          </a:xfrm>
          <a:prstGeom prst="straightConnector1">
            <a:avLst/>
          </a:prstGeom>
          <a:noFill/>
          <a:ln cap="flat" cmpd="sng" w="12700">
            <a:solidFill>
              <a:srgbClr val="FFFFFF"/>
            </a:solidFill>
            <a:prstDash val="solid"/>
            <a:miter lim="800000"/>
            <a:headEnd len="sm" w="sm" type="none"/>
            <a:tailEnd len="sm" w="sm" type="none"/>
          </a:ln>
        </p:spPr>
      </p:cxnSp>
      <p:sp>
        <p:nvSpPr>
          <p:cNvPr id="93" name="Google Shape;93;p15"/>
          <p:cNvSpPr txBox="1"/>
          <p:nvPr/>
        </p:nvSpPr>
        <p:spPr>
          <a:xfrm>
            <a:off x="1110350" y="346525"/>
            <a:ext cx="9830100" cy="666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None/>
            </a:pPr>
            <a:r>
              <a:t/>
            </a:r>
            <a:endParaRPr sz="4000">
              <a:solidFill>
                <a:srgbClr val="FFFFFF"/>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animEffect filter="fade" transition="in">
                                      <p:cBhvr>
                                        <p:cTn dur="500"/>
                                        <p:tgtEl>
                                          <p:spTgt spid="84">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4">
                                            <p:txEl>
                                              <p:pRg end="1" st="1"/>
                                            </p:txEl>
                                          </p:spTgt>
                                        </p:tgtEl>
                                        <p:attrNameLst>
                                          <p:attrName>style.visibility</p:attrName>
                                        </p:attrNameLst>
                                      </p:cBhvr>
                                      <p:to>
                                        <p:strVal val="visible"/>
                                      </p:to>
                                    </p:set>
                                    <p:animEffect filter="fade" transition="in">
                                      <p:cBhvr>
                                        <p:cTn dur="500"/>
                                        <p:tgtEl>
                                          <p:spTgt spid="84">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4">
                                            <p:txEl>
                                              <p:pRg end="2" st="2"/>
                                            </p:txEl>
                                          </p:spTgt>
                                        </p:tgtEl>
                                        <p:attrNameLst>
                                          <p:attrName>style.visibility</p:attrName>
                                        </p:attrNameLst>
                                      </p:cBhvr>
                                      <p:to>
                                        <p:strVal val="visible"/>
                                      </p:to>
                                    </p:set>
                                    <p:animEffect filter="fade" transition="in">
                                      <p:cBhvr>
                                        <p:cTn dur="500"/>
                                        <p:tgtEl>
                                          <p:spTgt spid="84">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4">
                                            <p:txEl>
                                              <p:pRg end="3" st="3"/>
                                            </p:txEl>
                                          </p:spTgt>
                                        </p:tgtEl>
                                        <p:attrNameLst>
                                          <p:attrName>style.visibility</p:attrName>
                                        </p:attrNameLst>
                                      </p:cBhvr>
                                      <p:to>
                                        <p:strVal val="visible"/>
                                      </p:to>
                                    </p:set>
                                    <p:animEffect filter="fade" transition="in">
                                      <p:cBhvr>
                                        <p:cTn dur="500"/>
                                        <p:tgtEl>
                                          <p:spTgt spid="84">
                                            <p:txEl>
                                              <p:pRg end="3" st="3"/>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4">
                                            <p:txEl>
                                              <p:pRg end="4" st="4"/>
                                            </p:txEl>
                                          </p:spTgt>
                                        </p:tgtEl>
                                        <p:attrNameLst>
                                          <p:attrName>style.visibility</p:attrName>
                                        </p:attrNameLst>
                                      </p:cBhvr>
                                      <p:to>
                                        <p:strVal val="visible"/>
                                      </p:to>
                                    </p:set>
                                    <p:animEffect filter="fade" transition="in">
                                      <p:cBhvr>
                                        <p:cTn dur="500"/>
                                        <p:tgtEl>
                                          <p:spTgt spid="84">
                                            <p:txEl>
                                              <p:pRg end="4" st="4"/>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84">
                                            <p:txEl>
                                              <p:pRg end="5" st="5"/>
                                            </p:txEl>
                                          </p:spTgt>
                                        </p:tgtEl>
                                        <p:attrNameLst>
                                          <p:attrName>style.visibility</p:attrName>
                                        </p:attrNameLst>
                                      </p:cBhvr>
                                      <p:to>
                                        <p:strVal val="visible"/>
                                      </p:to>
                                    </p:set>
                                    <p:animEffect filter="fade" transition="in">
                                      <p:cBhvr>
                                        <p:cTn dur="500"/>
                                        <p:tgtEl>
                                          <p:spTgt spid="84">
                                            <p:txEl>
                                              <p:pRg end="5" st="5"/>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4">
                                            <p:txEl>
                                              <p:pRg end="6" st="6"/>
                                            </p:txEl>
                                          </p:spTgt>
                                        </p:tgtEl>
                                        <p:attrNameLst>
                                          <p:attrName>style.visibility</p:attrName>
                                        </p:attrNameLst>
                                      </p:cBhvr>
                                      <p:to>
                                        <p:strVal val="visible"/>
                                      </p:to>
                                    </p:set>
                                    <p:animEffect filter="fade" transition="in">
                                      <p:cBhvr>
                                        <p:cTn dur="500"/>
                                        <p:tgtEl>
                                          <p:spTgt spid="84">
                                            <p:txEl>
                                              <p:pRg end="6" st="6"/>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84">
                                            <p:txEl>
                                              <p:pRg end="7" st="7"/>
                                            </p:txEl>
                                          </p:spTgt>
                                        </p:tgtEl>
                                        <p:attrNameLst>
                                          <p:attrName>style.visibility</p:attrName>
                                        </p:attrNameLst>
                                      </p:cBhvr>
                                      <p:to>
                                        <p:strVal val="visible"/>
                                      </p:to>
                                    </p:set>
                                    <p:animEffect filter="fade" transition="in">
                                      <p:cBhvr>
                                        <p:cTn dur="500"/>
                                        <p:tgtEl>
                                          <p:spTgt spid="84">
                                            <p:txEl>
                                              <p:pRg end="7" st="7"/>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84">
                                            <p:txEl>
                                              <p:pRg end="8" st="8"/>
                                            </p:txEl>
                                          </p:spTgt>
                                        </p:tgtEl>
                                        <p:attrNameLst>
                                          <p:attrName>style.visibility</p:attrName>
                                        </p:attrNameLst>
                                      </p:cBhvr>
                                      <p:to>
                                        <p:strVal val="visible"/>
                                      </p:to>
                                    </p:set>
                                    <p:animEffect filter="fade" transition="in">
                                      <p:cBhvr>
                                        <p:cTn dur="500"/>
                                        <p:tgtEl>
                                          <p:spTgt spid="84">
                                            <p:txEl>
                                              <p:pRg end="8" st="8"/>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500"/>
                                        <p:tgtEl>
                                          <p:spTgt spid="83"/>
                                        </p:tgtEl>
                                      </p:cBhvr>
                                    </p:animEffect>
                                  </p:childTnLst>
                                </p:cTn>
                              </p:par>
                            </p:childTnLst>
                          </p:cTn>
                        </p:par>
                        <p:par>
                          <p:cTn fill="hold">
                            <p:stCondLst>
                              <p:cond delay="5000"/>
                            </p:stCondLst>
                            <p:childTnLst>
                              <p:par>
                                <p:cTn fill="hold" nodeType="afterEffect" presetClass="entr" presetID="2" presetSubtype="1">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500"/>
                                        <p:tgtEl>
                                          <p:spTgt spid="8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500"/>
                                        <p:tgtEl>
                                          <p:spTgt spid="8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500"/>
                                        <p:tgtEl>
                                          <p:spTgt spid="8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500"/>
                                        <p:tgtEl>
                                          <p:spTgt spid="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500"/>
                                        <p:tgtEl>
                                          <p:spTgt spid="8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
  <p:cSld name="Center">
    <p:spTree>
      <p:nvGrpSpPr>
        <p:cNvPr id="94" name="Shape 94"/>
        <p:cNvGrpSpPr/>
        <p:nvPr/>
      </p:nvGrpSpPr>
      <p:grpSpPr>
        <a:xfrm>
          <a:off x="0" y="0"/>
          <a:ext cx="0" cy="0"/>
          <a:chOff x="0" y="0"/>
          <a:chExt cx="0" cy="0"/>
        </a:xfrm>
      </p:grpSpPr>
      <p:sp>
        <p:nvSpPr>
          <p:cNvPr id="95" name="Google Shape;95;p16"/>
          <p:cNvSpPr txBox="1"/>
          <p:nvPr>
            <p:ph type="title"/>
          </p:nvPr>
        </p:nvSpPr>
        <p:spPr>
          <a:xfrm>
            <a:off x="2938463" y="685800"/>
            <a:ext cx="6315075" cy="9144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800"/>
              <a:buFont typeface="Lato Black"/>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6"/>
          <p:cNvCxnSpPr/>
          <p:nvPr/>
        </p:nvCxnSpPr>
        <p:spPr>
          <a:xfrm>
            <a:off x="5629620" y="2233289"/>
            <a:ext cx="932760" cy="0"/>
          </a:xfrm>
          <a:prstGeom prst="straightConnector1">
            <a:avLst/>
          </a:prstGeom>
          <a:noFill/>
          <a:ln cap="flat" cmpd="sng" w="12700">
            <a:solidFill>
              <a:schemeClr val="dk1"/>
            </a:solidFill>
            <a:prstDash val="solid"/>
            <a:miter lim="800000"/>
            <a:headEnd len="sm" w="sm" type="none"/>
            <a:tailEnd len="sm" w="sm" type="none"/>
          </a:ln>
        </p:spPr>
      </p:cxnSp>
      <p:sp>
        <p:nvSpPr>
          <p:cNvPr id="97" name="Google Shape;97;p16"/>
          <p:cNvSpPr txBox="1"/>
          <p:nvPr>
            <p:ph idx="1" type="body"/>
          </p:nvPr>
        </p:nvSpPr>
        <p:spPr>
          <a:xfrm>
            <a:off x="3581400" y="1504950"/>
            <a:ext cx="5029200" cy="71437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500"/>
                                        <p:tgtEl>
                                          <p:spTgt spid="97">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500"/>
                                        <p:tgtEl>
                                          <p:spTgt spid="97">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500"/>
                                        <p:tgtEl>
                                          <p:spTgt spid="97">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500"/>
                                        <p:tgtEl>
                                          <p:spTgt spid="97">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500"/>
                                        <p:tgtEl>
                                          <p:spTgt spid="97">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Effect filter="fade" transition="in">
                                      <p:cBhvr>
                                        <p:cTn dur="500"/>
                                        <p:tgtEl>
                                          <p:spTgt spid="97">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97">
                                            <p:txEl>
                                              <p:pRg end="6" st="6"/>
                                            </p:txEl>
                                          </p:spTgt>
                                        </p:tgtEl>
                                        <p:attrNameLst>
                                          <p:attrName>style.visibility</p:attrName>
                                        </p:attrNameLst>
                                      </p:cBhvr>
                                      <p:to>
                                        <p:strVal val="visible"/>
                                      </p:to>
                                    </p:set>
                                    <p:animEffect filter="fade" transition="in">
                                      <p:cBhvr>
                                        <p:cTn dur="500"/>
                                        <p:tgtEl>
                                          <p:spTgt spid="97">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97">
                                            <p:txEl>
                                              <p:pRg end="7" st="7"/>
                                            </p:txEl>
                                          </p:spTgt>
                                        </p:tgtEl>
                                        <p:attrNameLst>
                                          <p:attrName>style.visibility</p:attrName>
                                        </p:attrNameLst>
                                      </p:cBhvr>
                                      <p:to>
                                        <p:strVal val="visible"/>
                                      </p:to>
                                    </p:set>
                                    <p:animEffect filter="fade" transition="in">
                                      <p:cBhvr>
                                        <p:cTn dur="500"/>
                                        <p:tgtEl>
                                          <p:spTgt spid="97">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97">
                                            <p:txEl>
                                              <p:pRg end="8" st="8"/>
                                            </p:txEl>
                                          </p:spTgt>
                                        </p:tgtEl>
                                        <p:attrNameLst>
                                          <p:attrName>style.visibility</p:attrName>
                                        </p:attrNameLst>
                                      </p:cBhvr>
                                      <p:to>
                                        <p:strVal val="visible"/>
                                      </p:to>
                                    </p:set>
                                    <p:animEffect filter="fade" transition="in">
                                      <p:cBhvr>
                                        <p:cTn dur="500"/>
                                        <p:tgtEl>
                                          <p:spTgt spid="97">
                                            <p:txEl>
                                              <p:pRg end="8" st="8"/>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 Picture">
  <p:cSld name="Tab Picture">
    <p:spTree>
      <p:nvGrpSpPr>
        <p:cNvPr id="98" name="Shape 98"/>
        <p:cNvGrpSpPr/>
        <p:nvPr/>
      </p:nvGrpSpPr>
      <p:grpSpPr>
        <a:xfrm>
          <a:off x="0" y="0"/>
          <a:ext cx="0" cy="0"/>
          <a:chOff x="0" y="0"/>
          <a:chExt cx="0" cy="0"/>
        </a:xfrm>
      </p:grpSpPr>
      <p:sp>
        <p:nvSpPr>
          <p:cNvPr id="99" name="Google Shape;99;p17"/>
          <p:cNvSpPr/>
          <p:nvPr>
            <p:ph idx="2" type="pic"/>
          </p:nvPr>
        </p:nvSpPr>
        <p:spPr>
          <a:xfrm>
            <a:off x="8699950" y="1613875"/>
            <a:ext cx="3334200" cy="47544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oppins Light"/>
                <a:ea typeface="Poppins Light"/>
                <a:cs typeface="Poppins Light"/>
                <a:sym typeface="Poppins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cxnSp>
        <p:nvCxnSpPr>
          <p:cNvPr id="100" name="Google Shape;100;p17"/>
          <p:cNvCxnSpPr/>
          <p:nvPr/>
        </p:nvCxnSpPr>
        <p:spPr>
          <a:xfrm>
            <a:off x="730940" y="2233289"/>
            <a:ext cx="932760" cy="0"/>
          </a:xfrm>
          <a:prstGeom prst="straightConnector1">
            <a:avLst/>
          </a:prstGeom>
          <a:noFill/>
          <a:ln cap="flat" cmpd="sng" w="12700">
            <a:solidFill>
              <a:schemeClr val="dk1"/>
            </a:solidFill>
            <a:prstDash val="solid"/>
            <a:miter lim="800000"/>
            <a:headEnd len="sm" w="sm" type="none"/>
            <a:tailEnd len="sm" w="sm" type="none"/>
          </a:ln>
        </p:spPr>
      </p:cxnSp>
      <p:sp>
        <p:nvSpPr>
          <p:cNvPr id="101" name="Google Shape;101;p17"/>
          <p:cNvSpPr txBox="1"/>
          <p:nvPr>
            <p:ph idx="1" type="body"/>
          </p:nvPr>
        </p:nvSpPr>
        <p:spPr>
          <a:xfrm>
            <a:off x="628650" y="1504950"/>
            <a:ext cx="5029200" cy="714375"/>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7"/>
          <p:cNvSpPr/>
          <p:nvPr>
            <p:ph idx="3" type="pic"/>
          </p:nvPr>
        </p:nvSpPr>
        <p:spPr>
          <a:xfrm>
            <a:off x="5955345" y="2335899"/>
            <a:ext cx="3048900" cy="40323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oppins Light"/>
                <a:ea typeface="Poppins Light"/>
                <a:cs typeface="Poppins Light"/>
                <a:sym typeface="Poppins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sp>
        <p:nvSpPr>
          <p:cNvPr id="103" name="Google Shape;103;p17"/>
          <p:cNvSpPr/>
          <p:nvPr/>
        </p:nvSpPr>
        <p:spPr>
          <a:xfrm>
            <a:off x="1" y="-6430"/>
            <a:ext cx="12192000" cy="16203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Poppins Light"/>
              <a:ea typeface="Poppins Light"/>
              <a:cs typeface="Poppins Light"/>
              <a:sym typeface="Poppins Light"/>
            </a:endParaRPr>
          </a:p>
        </p:txBody>
      </p:sp>
      <p:pic>
        <p:nvPicPr>
          <p:cNvPr id="104" name="Google Shape;104;p17"/>
          <p:cNvPicPr preferRelativeResize="0"/>
          <p:nvPr/>
        </p:nvPicPr>
        <p:blipFill rotWithShape="1">
          <a:blip r:embed="rId2">
            <a:alphaModFix/>
          </a:blip>
          <a:srcRect b="38529" l="0" r="0" t="-5805"/>
          <a:stretch/>
        </p:blipFill>
        <p:spPr>
          <a:xfrm>
            <a:off x="8457287" y="-227614"/>
            <a:ext cx="3843806" cy="1802636"/>
          </a:xfrm>
          <a:prstGeom prst="rect">
            <a:avLst/>
          </a:prstGeom>
          <a:noFill/>
          <a:ln>
            <a:noFill/>
          </a:ln>
        </p:spPr>
      </p:pic>
      <p:cxnSp>
        <p:nvCxnSpPr>
          <p:cNvPr id="105" name="Google Shape;105;p17"/>
          <p:cNvCxnSpPr/>
          <p:nvPr/>
        </p:nvCxnSpPr>
        <p:spPr>
          <a:xfrm>
            <a:off x="5163240" y="1141132"/>
            <a:ext cx="932700" cy="0"/>
          </a:xfrm>
          <a:prstGeom prst="straightConnector1">
            <a:avLst/>
          </a:prstGeom>
          <a:noFill/>
          <a:ln cap="flat" cmpd="sng" w="12700">
            <a:solidFill>
              <a:srgbClr val="FFFFFF"/>
            </a:solidFill>
            <a:prstDash val="solid"/>
            <a:miter lim="800000"/>
            <a:headEnd len="sm" w="sm" type="none"/>
            <a:tailEnd len="sm" w="sm" type="none"/>
          </a:ln>
        </p:spPr>
      </p:cxnSp>
      <p:sp>
        <p:nvSpPr>
          <p:cNvPr id="106" name="Google Shape;106;p17"/>
          <p:cNvSpPr txBox="1"/>
          <p:nvPr/>
        </p:nvSpPr>
        <p:spPr>
          <a:xfrm>
            <a:off x="1110350" y="346525"/>
            <a:ext cx="9830100" cy="666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None/>
            </a:pPr>
            <a:r>
              <a:t/>
            </a:r>
            <a:endParaRPr sz="4000">
              <a:solidFill>
                <a:srgbClr val="FFFFFF"/>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500"/>
                                        <p:tgtEl>
                                          <p:spTgt spid="101">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500"/>
                                        <p:tgtEl>
                                          <p:spTgt spid="101">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500"/>
                                        <p:tgtEl>
                                          <p:spTgt spid="101">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500"/>
                                        <p:tgtEl>
                                          <p:spTgt spid="101">
                                            <p:txEl>
                                              <p:pRg end="3" st="3"/>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500"/>
                                        <p:tgtEl>
                                          <p:spTgt spid="101">
                                            <p:txEl>
                                              <p:pRg end="4" st="4"/>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500"/>
                                        <p:tgtEl>
                                          <p:spTgt spid="101">
                                            <p:txEl>
                                              <p:pRg end="5" st="5"/>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1">
                                            <p:txEl>
                                              <p:pRg end="6" st="6"/>
                                            </p:txEl>
                                          </p:spTgt>
                                        </p:tgtEl>
                                        <p:attrNameLst>
                                          <p:attrName>style.visibility</p:attrName>
                                        </p:attrNameLst>
                                      </p:cBhvr>
                                      <p:to>
                                        <p:strVal val="visible"/>
                                      </p:to>
                                    </p:set>
                                    <p:animEffect filter="fade" transition="in">
                                      <p:cBhvr>
                                        <p:cTn dur="500"/>
                                        <p:tgtEl>
                                          <p:spTgt spid="101">
                                            <p:txEl>
                                              <p:pRg end="6" st="6"/>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01">
                                            <p:txEl>
                                              <p:pRg end="7" st="7"/>
                                            </p:txEl>
                                          </p:spTgt>
                                        </p:tgtEl>
                                        <p:attrNameLst>
                                          <p:attrName>style.visibility</p:attrName>
                                        </p:attrNameLst>
                                      </p:cBhvr>
                                      <p:to>
                                        <p:strVal val="visible"/>
                                      </p:to>
                                    </p:set>
                                    <p:animEffect filter="fade" transition="in">
                                      <p:cBhvr>
                                        <p:cTn dur="500"/>
                                        <p:tgtEl>
                                          <p:spTgt spid="101">
                                            <p:txEl>
                                              <p:pRg end="7" st="7"/>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01">
                                            <p:txEl>
                                              <p:pRg end="8" st="8"/>
                                            </p:txEl>
                                          </p:spTgt>
                                        </p:tgtEl>
                                        <p:attrNameLst>
                                          <p:attrName>style.visibility</p:attrName>
                                        </p:attrNameLst>
                                      </p:cBhvr>
                                      <p:to>
                                        <p:strVal val="visible"/>
                                      </p:to>
                                    </p:set>
                                    <p:animEffect filter="fade" transition="in">
                                      <p:cBhvr>
                                        <p:cTn dur="500"/>
                                        <p:tgtEl>
                                          <p:spTgt spid="101">
                                            <p:txEl>
                                              <p:pRg end="8" st="8"/>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107" name="Shape 107"/>
        <p:cNvGrpSpPr/>
        <p:nvPr/>
      </p:nvGrpSpPr>
      <p:grpSpPr>
        <a:xfrm>
          <a:off x="0" y="0"/>
          <a:ext cx="0" cy="0"/>
          <a:chOff x="0" y="0"/>
          <a:chExt cx="0" cy="0"/>
        </a:xfrm>
      </p:grpSpPr>
      <p:sp>
        <p:nvSpPr>
          <p:cNvPr id="108" name="Google Shape;108;p18"/>
          <p:cNvSpPr txBox="1"/>
          <p:nvPr>
            <p:ph idx="1" type="body"/>
          </p:nvPr>
        </p:nvSpPr>
        <p:spPr>
          <a:xfrm>
            <a:off x="838200" y="1270000"/>
            <a:ext cx="10515600" cy="365124"/>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18"/>
          <p:cNvSpPr/>
          <p:nvPr/>
        </p:nvSpPr>
        <p:spPr>
          <a:xfrm>
            <a:off x="1" y="-6430"/>
            <a:ext cx="12192000" cy="16203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Poppins Light"/>
              <a:ea typeface="Poppins Light"/>
              <a:cs typeface="Poppins Light"/>
              <a:sym typeface="Poppins Light"/>
            </a:endParaRPr>
          </a:p>
        </p:txBody>
      </p:sp>
      <p:pic>
        <p:nvPicPr>
          <p:cNvPr id="110" name="Google Shape;110;p18"/>
          <p:cNvPicPr preferRelativeResize="0"/>
          <p:nvPr/>
        </p:nvPicPr>
        <p:blipFill rotWithShape="1">
          <a:blip r:embed="rId2">
            <a:alphaModFix/>
          </a:blip>
          <a:srcRect b="38529" l="0" r="0" t="-5805"/>
          <a:stretch/>
        </p:blipFill>
        <p:spPr>
          <a:xfrm>
            <a:off x="8457287" y="-227614"/>
            <a:ext cx="3843806" cy="1802636"/>
          </a:xfrm>
          <a:prstGeom prst="rect">
            <a:avLst/>
          </a:prstGeom>
          <a:noFill/>
          <a:ln>
            <a:noFill/>
          </a:ln>
        </p:spPr>
      </p:pic>
      <p:cxnSp>
        <p:nvCxnSpPr>
          <p:cNvPr id="111" name="Google Shape;111;p18"/>
          <p:cNvCxnSpPr/>
          <p:nvPr/>
        </p:nvCxnSpPr>
        <p:spPr>
          <a:xfrm>
            <a:off x="5163240" y="1141132"/>
            <a:ext cx="932700" cy="0"/>
          </a:xfrm>
          <a:prstGeom prst="straightConnector1">
            <a:avLst/>
          </a:prstGeom>
          <a:noFill/>
          <a:ln cap="flat" cmpd="sng" w="12700">
            <a:solidFill>
              <a:srgbClr val="FFFFFF"/>
            </a:solidFill>
            <a:prstDash val="solid"/>
            <a:miter lim="800000"/>
            <a:headEnd len="sm" w="sm" type="none"/>
            <a:tailEnd len="sm" w="sm" type="none"/>
          </a:ln>
        </p:spPr>
      </p:cxnSp>
      <p:sp>
        <p:nvSpPr>
          <p:cNvPr id="112" name="Google Shape;112;p18"/>
          <p:cNvSpPr txBox="1"/>
          <p:nvPr/>
        </p:nvSpPr>
        <p:spPr>
          <a:xfrm>
            <a:off x="1110350" y="346525"/>
            <a:ext cx="9830100" cy="666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None/>
            </a:pPr>
            <a:r>
              <a:t/>
            </a:r>
            <a:endParaRPr sz="4000">
              <a:solidFill>
                <a:srgbClr val="FFFFFF"/>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500"/>
                                        <p:tgtEl>
                                          <p:spTgt spid="108">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500"/>
                                        <p:tgtEl>
                                          <p:spTgt spid="108">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500"/>
                                        <p:tgtEl>
                                          <p:spTgt spid="108">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500"/>
                                        <p:tgtEl>
                                          <p:spTgt spid="108">
                                            <p:txEl>
                                              <p:pRg end="3" st="3"/>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500"/>
                                        <p:tgtEl>
                                          <p:spTgt spid="108">
                                            <p:txEl>
                                              <p:pRg end="4" st="4"/>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animEffect filter="fade" transition="in">
                                      <p:cBhvr>
                                        <p:cTn dur="500"/>
                                        <p:tgtEl>
                                          <p:spTgt spid="108">
                                            <p:txEl>
                                              <p:pRg end="5" st="5"/>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animEffect filter="fade" transition="in">
                                      <p:cBhvr>
                                        <p:cTn dur="500"/>
                                        <p:tgtEl>
                                          <p:spTgt spid="108">
                                            <p:txEl>
                                              <p:pRg end="6" st="6"/>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08">
                                            <p:txEl>
                                              <p:pRg end="7" st="7"/>
                                            </p:txEl>
                                          </p:spTgt>
                                        </p:tgtEl>
                                        <p:attrNameLst>
                                          <p:attrName>style.visibility</p:attrName>
                                        </p:attrNameLst>
                                      </p:cBhvr>
                                      <p:to>
                                        <p:strVal val="visible"/>
                                      </p:to>
                                    </p:set>
                                    <p:animEffect filter="fade" transition="in">
                                      <p:cBhvr>
                                        <p:cTn dur="500"/>
                                        <p:tgtEl>
                                          <p:spTgt spid="108">
                                            <p:txEl>
                                              <p:pRg end="7" st="7"/>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08">
                                            <p:txEl>
                                              <p:pRg end="8" st="8"/>
                                            </p:txEl>
                                          </p:spTgt>
                                        </p:tgtEl>
                                        <p:attrNameLst>
                                          <p:attrName>style.visibility</p:attrName>
                                        </p:attrNameLst>
                                      </p:cBhvr>
                                      <p:to>
                                        <p:strVal val="visible"/>
                                      </p:to>
                                    </p:set>
                                    <p:animEffect filter="fade" transition="in">
                                      <p:cBhvr>
                                        <p:cTn dur="500"/>
                                        <p:tgtEl>
                                          <p:spTgt spid="10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0" name="Shape 2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p:nvPr>
            <p:ph idx="2" type="pic"/>
          </p:nvPr>
        </p:nvSpPr>
        <p:spPr>
          <a:xfrm>
            <a:off x="0" y="0"/>
            <a:ext cx="12192000" cy="4216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oppins Light"/>
                <a:ea typeface="Poppins Light"/>
                <a:cs typeface="Poppins Light"/>
                <a:sym typeface="Poppins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
                                        </p:tgtEl>
                                        <p:attrNameLst>
                                          <p:attrName>style.visibility</p:attrName>
                                        </p:attrNameLst>
                                      </p:cBhvr>
                                      <p:to>
                                        <p:strVal val="visible"/>
                                      </p:to>
                                    </p:set>
                                    <p:animEffect filter="fade" transition="in">
                                      <p:cBhvr>
                                        <p:cTn dur="500"/>
                                        <p:tgtEl>
                                          <p:spTgt spid="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on Right">
  <p:cSld name="Picture on Right">
    <p:spTree>
      <p:nvGrpSpPr>
        <p:cNvPr id="24" name="Shape 24"/>
        <p:cNvGrpSpPr/>
        <p:nvPr/>
      </p:nvGrpSpPr>
      <p:grpSpPr>
        <a:xfrm>
          <a:off x="0" y="0"/>
          <a:ext cx="0" cy="0"/>
          <a:chOff x="0" y="0"/>
          <a:chExt cx="0" cy="0"/>
        </a:xfrm>
      </p:grpSpPr>
      <p:sp>
        <p:nvSpPr>
          <p:cNvPr id="25" name="Google Shape;25;p5"/>
          <p:cNvSpPr txBox="1"/>
          <p:nvPr>
            <p:ph type="title"/>
          </p:nvPr>
        </p:nvSpPr>
        <p:spPr>
          <a:xfrm>
            <a:off x="628650" y="685800"/>
            <a:ext cx="6315075" cy="914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800"/>
              <a:buFont typeface="Lato Black"/>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6" name="Google Shape;26;p5"/>
          <p:cNvCxnSpPr/>
          <p:nvPr/>
        </p:nvCxnSpPr>
        <p:spPr>
          <a:xfrm>
            <a:off x="796265" y="1923039"/>
            <a:ext cx="932700" cy="0"/>
          </a:xfrm>
          <a:prstGeom prst="straightConnector1">
            <a:avLst/>
          </a:prstGeom>
          <a:noFill/>
          <a:ln cap="flat" cmpd="sng" w="12700">
            <a:solidFill>
              <a:schemeClr val="dk1"/>
            </a:solidFill>
            <a:prstDash val="solid"/>
            <a:miter lim="800000"/>
            <a:headEnd len="sm" w="sm" type="none"/>
            <a:tailEnd len="sm" w="sm" type="none"/>
          </a:ln>
        </p:spPr>
      </p:cxnSp>
      <p:sp>
        <p:nvSpPr>
          <p:cNvPr id="27" name="Google Shape;27;p5"/>
          <p:cNvSpPr txBox="1"/>
          <p:nvPr>
            <p:ph idx="1" type="body"/>
          </p:nvPr>
        </p:nvSpPr>
        <p:spPr>
          <a:xfrm>
            <a:off x="730950" y="2533650"/>
            <a:ext cx="5029200" cy="714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
                                        </p:tgtEl>
                                        <p:attrNameLst>
                                          <p:attrName>style.visibility</p:attrName>
                                        </p:attrNameLst>
                                      </p:cBhvr>
                                      <p:to>
                                        <p:strVal val="visible"/>
                                      </p:to>
                                    </p:set>
                                    <p:animEffect filter="fade" transition="in">
                                      <p:cBhvr>
                                        <p:cTn dur="500"/>
                                        <p:tgtEl>
                                          <p:spTgt spid="2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
                                            <p:txEl>
                                              <p:pRg end="0" st="0"/>
                                            </p:txEl>
                                          </p:spTgt>
                                        </p:tgtEl>
                                        <p:attrNameLst>
                                          <p:attrName>style.visibility</p:attrName>
                                        </p:attrNameLst>
                                      </p:cBhvr>
                                      <p:to>
                                        <p:strVal val="visible"/>
                                      </p:to>
                                    </p:set>
                                    <p:animEffect filter="fade" transition="in">
                                      <p:cBhvr>
                                        <p:cTn dur="500"/>
                                        <p:tgtEl>
                                          <p:spTgt spid="27">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
                                            <p:txEl>
                                              <p:pRg end="1" st="1"/>
                                            </p:txEl>
                                          </p:spTgt>
                                        </p:tgtEl>
                                        <p:attrNameLst>
                                          <p:attrName>style.visibility</p:attrName>
                                        </p:attrNameLst>
                                      </p:cBhvr>
                                      <p:to>
                                        <p:strVal val="visible"/>
                                      </p:to>
                                    </p:set>
                                    <p:animEffect filter="fade" transition="in">
                                      <p:cBhvr>
                                        <p:cTn dur="500"/>
                                        <p:tgtEl>
                                          <p:spTgt spid="27">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7">
                                            <p:txEl>
                                              <p:pRg end="2" st="2"/>
                                            </p:txEl>
                                          </p:spTgt>
                                        </p:tgtEl>
                                        <p:attrNameLst>
                                          <p:attrName>style.visibility</p:attrName>
                                        </p:attrNameLst>
                                      </p:cBhvr>
                                      <p:to>
                                        <p:strVal val="visible"/>
                                      </p:to>
                                    </p:set>
                                    <p:animEffect filter="fade" transition="in">
                                      <p:cBhvr>
                                        <p:cTn dur="500"/>
                                        <p:tgtEl>
                                          <p:spTgt spid="27">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
                                            <p:txEl>
                                              <p:pRg end="3" st="3"/>
                                            </p:txEl>
                                          </p:spTgt>
                                        </p:tgtEl>
                                        <p:attrNameLst>
                                          <p:attrName>style.visibility</p:attrName>
                                        </p:attrNameLst>
                                      </p:cBhvr>
                                      <p:to>
                                        <p:strVal val="visible"/>
                                      </p:to>
                                    </p:set>
                                    <p:animEffect filter="fade" transition="in">
                                      <p:cBhvr>
                                        <p:cTn dur="500"/>
                                        <p:tgtEl>
                                          <p:spTgt spid="27">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7">
                                            <p:txEl>
                                              <p:pRg end="4" st="4"/>
                                            </p:txEl>
                                          </p:spTgt>
                                        </p:tgtEl>
                                        <p:attrNameLst>
                                          <p:attrName>style.visibility</p:attrName>
                                        </p:attrNameLst>
                                      </p:cBhvr>
                                      <p:to>
                                        <p:strVal val="visible"/>
                                      </p:to>
                                    </p:set>
                                    <p:animEffect filter="fade" transition="in">
                                      <p:cBhvr>
                                        <p:cTn dur="500"/>
                                        <p:tgtEl>
                                          <p:spTgt spid="27">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7">
                                            <p:txEl>
                                              <p:pRg end="5" st="5"/>
                                            </p:txEl>
                                          </p:spTgt>
                                        </p:tgtEl>
                                        <p:attrNameLst>
                                          <p:attrName>style.visibility</p:attrName>
                                        </p:attrNameLst>
                                      </p:cBhvr>
                                      <p:to>
                                        <p:strVal val="visible"/>
                                      </p:to>
                                    </p:set>
                                    <p:animEffect filter="fade" transition="in">
                                      <p:cBhvr>
                                        <p:cTn dur="500"/>
                                        <p:tgtEl>
                                          <p:spTgt spid="27">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7">
                                            <p:txEl>
                                              <p:pRg end="6" st="6"/>
                                            </p:txEl>
                                          </p:spTgt>
                                        </p:tgtEl>
                                        <p:attrNameLst>
                                          <p:attrName>style.visibility</p:attrName>
                                        </p:attrNameLst>
                                      </p:cBhvr>
                                      <p:to>
                                        <p:strVal val="visible"/>
                                      </p:to>
                                    </p:set>
                                    <p:animEffect filter="fade" transition="in">
                                      <p:cBhvr>
                                        <p:cTn dur="500"/>
                                        <p:tgtEl>
                                          <p:spTgt spid="27">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7">
                                            <p:txEl>
                                              <p:pRg end="7" st="7"/>
                                            </p:txEl>
                                          </p:spTgt>
                                        </p:tgtEl>
                                        <p:attrNameLst>
                                          <p:attrName>style.visibility</p:attrName>
                                        </p:attrNameLst>
                                      </p:cBhvr>
                                      <p:to>
                                        <p:strVal val="visible"/>
                                      </p:to>
                                    </p:set>
                                    <p:animEffect filter="fade" transition="in">
                                      <p:cBhvr>
                                        <p:cTn dur="500"/>
                                        <p:tgtEl>
                                          <p:spTgt spid="27">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7">
                                            <p:txEl>
                                              <p:pRg end="8" st="8"/>
                                            </p:txEl>
                                          </p:spTgt>
                                        </p:tgtEl>
                                        <p:attrNameLst>
                                          <p:attrName>style.visibility</p:attrName>
                                        </p:attrNameLst>
                                      </p:cBhvr>
                                      <p:to>
                                        <p:strVal val="visible"/>
                                      </p:to>
                                    </p:set>
                                    <p:animEffect filter="fade" transition="in">
                                      <p:cBhvr>
                                        <p:cTn dur="500"/>
                                        <p:tgtEl>
                                          <p:spTgt spid="27">
                                            <p:txEl>
                                              <p:pRg end="8" st="8"/>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6"/>
                                        </p:tgtEl>
                                        <p:attrNameLst>
                                          <p:attrName>style.visibility</p:attrName>
                                        </p:attrNameLst>
                                      </p:cBhvr>
                                      <p:to>
                                        <p:strVal val="visible"/>
                                      </p:to>
                                    </p:set>
                                    <p:animEffect filter="fade" transition="in">
                                      <p:cBhvr>
                                        <p:cTn dur="500"/>
                                        <p:tgtEl>
                                          <p:spTgt spid="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on Bottom">
  <p:cSld name="Picture on Bottom">
    <p:spTree>
      <p:nvGrpSpPr>
        <p:cNvPr id="29" name="Shape 29"/>
        <p:cNvGrpSpPr/>
        <p:nvPr/>
      </p:nvGrpSpPr>
      <p:grpSpPr>
        <a:xfrm>
          <a:off x="0" y="0"/>
          <a:ext cx="0" cy="0"/>
          <a:chOff x="0" y="0"/>
          <a:chExt cx="0" cy="0"/>
        </a:xfrm>
      </p:grpSpPr>
      <p:sp>
        <p:nvSpPr>
          <p:cNvPr id="30" name="Google Shape;30;p7"/>
          <p:cNvSpPr txBox="1"/>
          <p:nvPr>
            <p:ph type="title"/>
          </p:nvPr>
        </p:nvSpPr>
        <p:spPr>
          <a:xfrm>
            <a:off x="628650" y="685800"/>
            <a:ext cx="6315075" cy="914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800"/>
              <a:buFont typeface="Lato Black"/>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1" name="Google Shape;31;p7"/>
          <p:cNvCxnSpPr/>
          <p:nvPr/>
        </p:nvCxnSpPr>
        <p:spPr>
          <a:xfrm>
            <a:off x="730940" y="2233289"/>
            <a:ext cx="932760" cy="0"/>
          </a:xfrm>
          <a:prstGeom prst="straightConnector1">
            <a:avLst/>
          </a:prstGeom>
          <a:noFill/>
          <a:ln cap="flat" cmpd="sng" w="12700">
            <a:solidFill>
              <a:schemeClr val="dk1"/>
            </a:solidFill>
            <a:prstDash val="solid"/>
            <a:miter lim="800000"/>
            <a:headEnd len="sm" w="sm" type="none"/>
            <a:tailEnd len="sm" w="sm" type="none"/>
          </a:ln>
        </p:spPr>
      </p:cxnSp>
      <p:sp>
        <p:nvSpPr>
          <p:cNvPr id="32" name="Google Shape;32;p7"/>
          <p:cNvSpPr txBox="1"/>
          <p:nvPr>
            <p:ph idx="1" type="body"/>
          </p:nvPr>
        </p:nvSpPr>
        <p:spPr>
          <a:xfrm>
            <a:off x="628650" y="1504950"/>
            <a:ext cx="5029200" cy="7143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
                                        </p:tgtEl>
                                        <p:attrNameLst>
                                          <p:attrName>style.visibility</p:attrName>
                                        </p:attrNameLst>
                                      </p:cBhvr>
                                      <p:to>
                                        <p:strVal val="visible"/>
                                      </p:to>
                                    </p:set>
                                    <p:animEffect filter="fade" transition="in">
                                      <p:cBhvr>
                                        <p:cTn dur="500"/>
                                        <p:tgtEl>
                                          <p:spTgt spid="3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
                                            <p:txEl>
                                              <p:pRg end="0" st="0"/>
                                            </p:txEl>
                                          </p:spTgt>
                                        </p:tgtEl>
                                        <p:attrNameLst>
                                          <p:attrName>style.visibility</p:attrName>
                                        </p:attrNameLst>
                                      </p:cBhvr>
                                      <p:to>
                                        <p:strVal val="visible"/>
                                      </p:to>
                                    </p:set>
                                    <p:animEffect filter="fade" transition="in">
                                      <p:cBhvr>
                                        <p:cTn dur="500"/>
                                        <p:tgtEl>
                                          <p:spTgt spid="32">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
                                            <p:txEl>
                                              <p:pRg end="1" st="1"/>
                                            </p:txEl>
                                          </p:spTgt>
                                        </p:tgtEl>
                                        <p:attrNameLst>
                                          <p:attrName>style.visibility</p:attrName>
                                        </p:attrNameLst>
                                      </p:cBhvr>
                                      <p:to>
                                        <p:strVal val="visible"/>
                                      </p:to>
                                    </p:set>
                                    <p:animEffect filter="fade" transition="in">
                                      <p:cBhvr>
                                        <p:cTn dur="500"/>
                                        <p:tgtEl>
                                          <p:spTgt spid="32">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2">
                                            <p:txEl>
                                              <p:pRg end="2" st="2"/>
                                            </p:txEl>
                                          </p:spTgt>
                                        </p:tgtEl>
                                        <p:attrNameLst>
                                          <p:attrName>style.visibility</p:attrName>
                                        </p:attrNameLst>
                                      </p:cBhvr>
                                      <p:to>
                                        <p:strVal val="visible"/>
                                      </p:to>
                                    </p:set>
                                    <p:animEffect filter="fade" transition="in">
                                      <p:cBhvr>
                                        <p:cTn dur="500"/>
                                        <p:tgtEl>
                                          <p:spTgt spid="32">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2">
                                            <p:txEl>
                                              <p:pRg end="3" st="3"/>
                                            </p:txEl>
                                          </p:spTgt>
                                        </p:tgtEl>
                                        <p:attrNameLst>
                                          <p:attrName>style.visibility</p:attrName>
                                        </p:attrNameLst>
                                      </p:cBhvr>
                                      <p:to>
                                        <p:strVal val="visible"/>
                                      </p:to>
                                    </p:set>
                                    <p:animEffect filter="fade" transition="in">
                                      <p:cBhvr>
                                        <p:cTn dur="500"/>
                                        <p:tgtEl>
                                          <p:spTgt spid="32">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2">
                                            <p:txEl>
                                              <p:pRg end="4" st="4"/>
                                            </p:txEl>
                                          </p:spTgt>
                                        </p:tgtEl>
                                        <p:attrNameLst>
                                          <p:attrName>style.visibility</p:attrName>
                                        </p:attrNameLst>
                                      </p:cBhvr>
                                      <p:to>
                                        <p:strVal val="visible"/>
                                      </p:to>
                                    </p:set>
                                    <p:animEffect filter="fade" transition="in">
                                      <p:cBhvr>
                                        <p:cTn dur="500"/>
                                        <p:tgtEl>
                                          <p:spTgt spid="32">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2">
                                            <p:txEl>
                                              <p:pRg end="5" st="5"/>
                                            </p:txEl>
                                          </p:spTgt>
                                        </p:tgtEl>
                                        <p:attrNameLst>
                                          <p:attrName>style.visibility</p:attrName>
                                        </p:attrNameLst>
                                      </p:cBhvr>
                                      <p:to>
                                        <p:strVal val="visible"/>
                                      </p:to>
                                    </p:set>
                                    <p:animEffect filter="fade" transition="in">
                                      <p:cBhvr>
                                        <p:cTn dur="500"/>
                                        <p:tgtEl>
                                          <p:spTgt spid="32">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2">
                                            <p:txEl>
                                              <p:pRg end="6" st="6"/>
                                            </p:txEl>
                                          </p:spTgt>
                                        </p:tgtEl>
                                        <p:attrNameLst>
                                          <p:attrName>style.visibility</p:attrName>
                                        </p:attrNameLst>
                                      </p:cBhvr>
                                      <p:to>
                                        <p:strVal val="visible"/>
                                      </p:to>
                                    </p:set>
                                    <p:animEffect filter="fade" transition="in">
                                      <p:cBhvr>
                                        <p:cTn dur="500"/>
                                        <p:tgtEl>
                                          <p:spTgt spid="32">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2">
                                            <p:txEl>
                                              <p:pRg end="7" st="7"/>
                                            </p:txEl>
                                          </p:spTgt>
                                        </p:tgtEl>
                                        <p:attrNameLst>
                                          <p:attrName>style.visibility</p:attrName>
                                        </p:attrNameLst>
                                      </p:cBhvr>
                                      <p:to>
                                        <p:strVal val="visible"/>
                                      </p:to>
                                    </p:set>
                                    <p:animEffect filter="fade" transition="in">
                                      <p:cBhvr>
                                        <p:cTn dur="500"/>
                                        <p:tgtEl>
                                          <p:spTgt spid="32">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2">
                                            <p:txEl>
                                              <p:pRg end="8" st="8"/>
                                            </p:txEl>
                                          </p:spTgt>
                                        </p:tgtEl>
                                        <p:attrNameLst>
                                          <p:attrName>style.visibility</p:attrName>
                                        </p:attrNameLst>
                                      </p:cBhvr>
                                      <p:to>
                                        <p:strVal val="visible"/>
                                      </p:to>
                                    </p:set>
                                    <p:animEffect filter="fade" transition="in">
                                      <p:cBhvr>
                                        <p:cTn dur="500"/>
                                        <p:tgtEl>
                                          <p:spTgt spid="32">
                                            <p:txEl>
                                              <p:pRg end="8" st="8"/>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1"/>
                                        </p:tgtEl>
                                        <p:attrNameLst>
                                          <p:attrName>style.visibility</p:attrName>
                                        </p:attrNameLst>
                                      </p:cBhvr>
                                      <p:to>
                                        <p:strVal val="visible"/>
                                      </p:to>
                                    </p:set>
                                    <p:animEffect filter="fade" transition="in">
                                      <p:cBhvr>
                                        <p:cTn dur="500"/>
                                        <p:tgtEl>
                                          <p:spTgt spid="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and Content">
  <p:cSld name="11_Title and Content">
    <p:spTree>
      <p:nvGrpSpPr>
        <p:cNvPr id="33" name="Shape 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 name="Shape 34"/>
        <p:cNvGrpSpPr/>
        <p:nvPr/>
      </p:nvGrpSpPr>
      <p:grpSpPr>
        <a:xfrm>
          <a:off x="0" y="0"/>
          <a:ext cx="0" cy="0"/>
          <a:chOff x="0" y="0"/>
          <a:chExt cx="0" cy="0"/>
        </a:xfrm>
      </p:grpSpPr>
      <p:cxnSp>
        <p:nvCxnSpPr>
          <p:cNvPr id="35" name="Google Shape;35;p9"/>
          <p:cNvCxnSpPr/>
          <p:nvPr/>
        </p:nvCxnSpPr>
        <p:spPr>
          <a:xfrm>
            <a:off x="730940" y="2233289"/>
            <a:ext cx="932760" cy="0"/>
          </a:xfrm>
          <a:prstGeom prst="straightConnector1">
            <a:avLst/>
          </a:prstGeom>
          <a:noFill/>
          <a:ln cap="flat" cmpd="sng" w="12700">
            <a:solidFill>
              <a:schemeClr val="dk1"/>
            </a:solidFill>
            <a:prstDash val="solid"/>
            <a:miter lim="800000"/>
            <a:headEnd len="sm" w="sm" type="none"/>
            <a:tailEnd len="sm" w="sm" type="none"/>
          </a:ln>
        </p:spPr>
      </p:cxnSp>
      <p:sp>
        <p:nvSpPr>
          <p:cNvPr id="36" name="Google Shape;36;p9"/>
          <p:cNvSpPr txBox="1"/>
          <p:nvPr>
            <p:ph idx="1" type="body"/>
          </p:nvPr>
        </p:nvSpPr>
        <p:spPr>
          <a:xfrm>
            <a:off x="628650" y="1504950"/>
            <a:ext cx="5029200" cy="714375"/>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
          <p:cNvSpPr/>
          <p:nvPr/>
        </p:nvSpPr>
        <p:spPr>
          <a:xfrm>
            <a:off x="1" y="-6430"/>
            <a:ext cx="12192000" cy="16203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Poppins Light"/>
              <a:ea typeface="Poppins Light"/>
              <a:cs typeface="Poppins Light"/>
              <a:sym typeface="Poppins Light"/>
            </a:endParaRPr>
          </a:p>
        </p:txBody>
      </p:sp>
      <p:pic>
        <p:nvPicPr>
          <p:cNvPr id="38" name="Google Shape;38;p9"/>
          <p:cNvPicPr preferRelativeResize="0"/>
          <p:nvPr/>
        </p:nvPicPr>
        <p:blipFill rotWithShape="1">
          <a:blip r:embed="rId2">
            <a:alphaModFix/>
          </a:blip>
          <a:srcRect b="38529" l="0" r="0" t="-5805"/>
          <a:stretch/>
        </p:blipFill>
        <p:spPr>
          <a:xfrm>
            <a:off x="8457287" y="-227614"/>
            <a:ext cx="3843806" cy="1802636"/>
          </a:xfrm>
          <a:prstGeom prst="rect">
            <a:avLst/>
          </a:prstGeom>
          <a:noFill/>
          <a:ln>
            <a:noFill/>
          </a:ln>
        </p:spPr>
      </p:pic>
      <p:cxnSp>
        <p:nvCxnSpPr>
          <p:cNvPr id="39" name="Google Shape;39;p9"/>
          <p:cNvCxnSpPr/>
          <p:nvPr/>
        </p:nvCxnSpPr>
        <p:spPr>
          <a:xfrm>
            <a:off x="5163240" y="1141132"/>
            <a:ext cx="932700" cy="0"/>
          </a:xfrm>
          <a:prstGeom prst="straightConnector1">
            <a:avLst/>
          </a:prstGeom>
          <a:noFill/>
          <a:ln cap="flat" cmpd="sng" w="12700">
            <a:solidFill>
              <a:srgbClr val="FFFFFF"/>
            </a:solidFill>
            <a:prstDash val="solid"/>
            <a:miter lim="800000"/>
            <a:headEnd len="sm" w="sm" type="none"/>
            <a:tailEnd len="sm" w="sm" type="none"/>
          </a:ln>
        </p:spPr>
      </p:cxnSp>
      <p:sp>
        <p:nvSpPr>
          <p:cNvPr id="40" name="Google Shape;40;p9"/>
          <p:cNvSpPr txBox="1"/>
          <p:nvPr/>
        </p:nvSpPr>
        <p:spPr>
          <a:xfrm>
            <a:off x="1110350" y="346525"/>
            <a:ext cx="9830100" cy="666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None/>
            </a:pPr>
            <a:r>
              <a:t/>
            </a:r>
            <a:endParaRPr sz="4000">
              <a:solidFill>
                <a:srgbClr val="FFFFFF"/>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6">
                                            <p:txEl>
                                              <p:pRg end="0" st="0"/>
                                            </p:txEl>
                                          </p:spTgt>
                                        </p:tgtEl>
                                        <p:attrNameLst>
                                          <p:attrName>style.visibility</p:attrName>
                                        </p:attrNameLst>
                                      </p:cBhvr>
                                      <p:to>
                                        <p:strVal val="visible"/>
                                      </p:to>
                                    </p:set>
                                    <p:animEffect filter="fade" transition="in">
                                      <p:cBhvr>
                                        <p:cTn dur="500"/>
                                        <p:tgtEl>
                                          <p:spTgt spid="36">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6">
                                            <p:txEl>
                                              <p:pRg end="1" st="1"/>
                                            </p:txEl>
                                          </p:spTgt>
                                        </p:tgtEl>
                                        <p:attrNameLst>
                                          <p:attrName>style.visibility</p:attrName>
                                        </p:attrNameLst>
                                      </p:cBhvr>
                                      <p:to>
                                        <p:strVal val="visible"/>
                                      </p:to>
                                    </p:set>
                                    <p:animEffect filter="fade" transition="in">
                                      <p:cBhvr>
                                        <p:cTn dur="500"/>
                                        <p:tgtEl>
                                          <p:spTgt spid="36">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6">
                                            <p:txEl>
                                              <p:pRg end="2" st="2"/>
                                            </p:txEl>
                                          </p:spTgt>
                                        </p:tgtEl>
                                        <p:attrNameLst>
                                          <p:attrName>style.visibility</p:attrName>
                                        </p:attrNameLst>
                                      </p:cBhvr>
                                      <p:to>
                                        <p:strVal val="visible"/>
                                      </p:to>
                                    </p:set>
                                    <p:animEffect filter="fade" transition="in">
                                      <p:cBhvr>
                                        <p:cTn dur="500"/>
                                        <p:tgtEl>
                                          <p:spTgt spid="36">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6">
                                            <p:txEl>
                                              <p:pRg end="3" st="3"/>
                                            </p:txEl>
                                          </p:spTgt>
                                        </p:tgtEl>
                                        <p:attrNameLst>
                                          <p:attrName>style.visibility</p:attrName>
                                        </p:attrNameLst>
                                      </p:cBhvr>
                                      <p:to>
                                        <p:strVal val="visible"/>
                                      </p:to>
                                    </p:set>
                                    <p:animEffect filter="fade" transition="in">
                                      <p:cBhvr>
                                        <p:cTn dur="500"/>
                                        <p:tgtEl>
                                          <p:spTgt spid="36">
                                            <p:txEl>
                                              <p:pRg end="3" st="3"/>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6">
                                            <p:txEl>
                                              <p:pRg end="4" st="4"/>
                                            </p:txEl>
                                          </p:spTgt>
                                        </p:tgtEl>
                                        <p:attrNameLst>
                                          <p:attrName>style.visibility</p:attrName>
                                        </p:attrNameLst>
                                      </p:cBhvr>
                                      <p:to>
                                        <p:strVal val="visible"/>
                                      </p:to>
                                    </p:set>
                                    <p:animEffect filter="fade" transition="in">
                                      <p:cBhvr>
                                        <p:cTn dur="500"/>
                                        <p:tgtEl>
                                          <p:spTgt spid="36">
                                            <p:txEl>
                                              <p:pRg end="4" st="4"/>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6">
                                            <p:txEl>
                                              <p:pRg end="5" st="5"/>
                                            </p:txEl>
                                          </p:spTgt>
                                        </p:tgtEl>
                                        <p:attrNameLst>
                                          <p:attrName>style.visibility</p:attrName>
                                        </p:attrNameLst>
                                      </p:cBhvr>
                                      <p:to>
                                        <p:strVal val="visible"/>
                                      </p:to>
                                    </p:set>
                                    <p:animEffect filter="fade" transition="in">
                                      <p:cBhvr>
                                        <p:cTn dur="500"/>
                                        <p:tgtEl>
                                          <p:spTgt spid="36">
                                            <p:txEl>
                                              <p:pRg end="5" st="5"/>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6">
                                            <p:txEl>
                                              <p:pRg end="6" st="6"/>
                                            </p:txEl>
                                          </p:spTgt>
                                        </p:tgtEl>
                                        <p:attrNameLst>
                                          <p:attrName>style.visibility</p:attrName>
                                        </p:attrNameLst>
                                      </p:cBhvr>
                                      <p:to>
                                        <p:strVal val="visible"/>
                                      </p:to>
                                    </p:set>
                                    <p:animEffect filter="fade" transition="in">
                                      <p:cBhvr>
                                        <p:cTn dur="500"/>
                                        <p:tgtEl>
                                          <p:spTgt spid="36">
                                            <p:txEl>
                                              <p:pRg end="6" st="6"/>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6">
                                            <p:txEl>
                                              <p:pRg end="7" st="7"/>
                                            </p:txEl>
                                          </p:spTgt>
                                        </p:tgtEl>
                                        <p:attrNameLst>
                                          <p:attrName>style.visibility</p:attrName>
                                        </p:attrNameLst>
                                      </p:cBhvr>
                                      <p:to>
                                        <p:strVal val="visible"/>
                                      </p:to>
                                    </p:set>
                                    <p:animEffect filter="fade" transition="in">
                                      <p:cBhvr>
                                        <p:cTn dur="500"/>
                                        <p:tgtEl>
                                          <p:spTgt spid="36">
                                            <p:txEl>
                                              <p:pRg end="7" st="7"/>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6">
                                            <p:txEl>
                                              <p:pRg end="8" st="8"/>
                                            </p:txEl>
                                          </p:spTgt>
                                        </p:tgtEl>
                                        <p:attrNameLst>
                                          <p:attrName>style.visibility</p:attrName>
                                        </p:attrNameLst>
                                      </p:cBhvr>
                                      <p:to>
                                        <p:strVal val="visible"/>
                                      </p:to>
                                    </p:set>
                                    <p:animEffect filter="fade" transition="in">
                                      <p:cBhvr>
                                        <p:cTn dur="500"/>
                                        <p:tgtEl>
                                          <p:spTgt spid="36">
                                            <p:txEl>
                                              <p:pRg end="8" st="8"/>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5"/>
                                        </p:tgtEl>
                                        <p:attrNameLst>
                                          <p:attrName>style.visibility</p:attrName>
                                        </p:attrNameLst>
                                      </p:cBhvr>
                                      <p:to>
                                        <p:strVal val="visible"/>
                                      </p:to>
                                    </p:set>
                                    <p:animEffect filter="fade" transition="in">
                                      <p:cBhvr>
                                        <p:cTn dur="500"/>
                                        <p:tgtEl>
                                          <p:spTgt spid="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icture">
  <p:cSld name="4 Picture">
    <p:spTree>
      <p:nvGrpSpPr>
        <p:cNvPr id="41" name="Shape 41"/>
        <p:cNvGrpSpPr/>
        <p:nvPr/>
      </p:nvGrpSpPr>
      <p:grpSpPr>
        <a:xfrm>
          <a:off x="0" y="0"/>
          <a:ext cx="0" cy="0"/>
          <a:chOff x="0" y="0"/>
          <a:chExt cx="0" cy="0"/>
        </a:xfrm>
      </p:grpSpPr>
      <p:sp>
        <p:nvSpPr>
          <p:cNvPr id="42" name="Google Shape;42;p10"/>
          <p:cNvSpPr/>
          <p:nvPr>
            <p:ph idx="2" type="pic"/>
          </p:nvPr>
        </p:nvSpPr>
        <p:spPr>
          <a:xfrm>
            <a:off x="0" y="0"/>
            <a:ext cx="12192000" cy="32829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oppins Light"/>
                <a:ea typeface="Poppins Light"/>
                <a:cs typeface="Poppins Light"/>
                <a:sym typeface="Poppins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sp>
        <p:nvSpPr>
          <p:cNvPr id="43" name="Google Shape;43;p10"/>
          <p:cNvSpPr/>
          <p:nvPr/>
        </p:nvSpPr>
        <p:spPr>
          <a:xfrm>
            <a:off x="1" y="-6430"/>
            <a:ext cx="12192000" cy="16203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Poppins Light"/>
              <a:ea typeface="Poppins Light"/>
              <a:cs typeface="Poppins Light"/>
              <a:sym typeface="Poppins Light"/>
            </a:endParaRPr>
          </a:p>
        </p:txBody>
      </p:sp>
      <p:pic>
        <p:nvPicPr>
          <p:cNvPr id="44" name="Google Shape;44;p10"/>
          <p:cNvPicPr preferRelativeResize="0"/>
          <p:nvPr/>
        </p:nvPicPr>
        <p:blipFill rotWithShape="1">
          <a:blip r:embed="rId2">
            <a:alphaModFix/>
          </a:blip>
          <a:srcRect b="38529" l="0" r="0" t="-5805"/>
          <a:stretch/>
        </p:blipFill>
        <p:spPr>
          <a:xfrm>
            <a:off x="8457287" y="-227614"/>
            <a:ext cx="3843806" cy="1802636"/>
          </a:xfrm>
          <a:prstGeom prst="rect">
            <a:avLst/>
          </a:prstGeom>
          <a:noFill/>
          <a:ln>
            <a:noFill/>
          </a:ln>
        </p:spPr>
      </p:pic>
      <p:cxnSp>
        <p:nvCxnSpPr>
          <p:cNvPr id="45" name="Google Shape;45;p10"/>
          <p:cNvCxnSpPr/>
          <p:nvPr/>
        </p:nvCxnSpPr>
        <p:spPr>
          <a:xfrm>
            <a:off x="5163240" y="1141132"/>
            <a:ext cx="932700" cy="0"/>
          </a:xfrm>
          <a:prstGeom prst="straightConnector1">
            <a:avLst/>
          </a:prstGeom>
          <a:noFill/>
          <a:ln cap="flat" cmpd="sng" w="12700">
            <a:solidFill>
              <a:srgbClr val="FFFFFF"/>
            </a:solidFill>
            <a:prstDash val="solid"/>
            <a:miter lim="800000"/>
            <a:headEnd len="sm" w="sm" type="none"/>
            <a:tailEnd len="sm" w="sm" type="none"/>
          </a:ln>
        </p:spPr>
      </p:cxnSp>
      <p:sp>
        <p:nvSpPr>
          <p:cNvPr id="46" name="Google Shape;46;p10"/>
          <p:cNvSpPr txBox="1"/>
          <p:nvPr/>
        </p:nvSpPr>
        <p:spPr>
          <a:xfrm>
            <a:off x="1110350" y="346525"/>
            <a:ext cx="9830100" cy="666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None/>
            </a:pPr>
            <a:r>
              <a:t/>
            </a:r>
            <a:endParaRPr sz="4000">
              <a:solidFill>
                <a:srgbClr val="FFFFFF"/>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p:tgtEl>
                                          <p:spTgt spid="4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Poppins SemiBold"/>
              <a:buNone/>
              <a:defRPr i="0" sz="4400" u="none" cap="none" strike="noStrike">
                <a:solidFill>
                  <a:schemeClr val="dk1"/>
                </a:solidFill>
                <a:latin typeface="Poppins SemiBold"/>
                <a:ea typeface="Poppins SemiBold"/>
                <a:cs typeface="Poppins SemiBold"/>
                <a:sym typeface="Poppins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Poppins"/>
              <a:buChar char="•"/>
              <a:defRPr i="0" sz="2800" u="none" cap="none" strike="noStrike">
                <a:solidFill>
                  <a:schemeClr val="dk1"/>
                </a:solidFill>
                <a:latin typeface="Poppins"/>
                <a:ea typeface="Poppins"/>
                <a:cs typeface="Poppins"/>
                <a:sym typeface="Poppi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grpSp>
        <p:nvGrpSpPr>
          <p:cNvPr id="12" name="Google Shape;12;p1"/>
          <p:cNvGrpSpPr/>
          <p:nvPr/>
        </p:nvGrpSpPr>
        <p:grpSpPr>
          <a:xfrm>
            <a:off x="-8928" y="6358584"/>
            <a:ext cx="12201014" cy="470414"/>
            <a:chOff x="-8928" y="6325927"/>
            <a:chExt cx="12201014" cy="470414"/>
          </a:xfrm>
        </p:grpSpPr>
        <p:sp>
          <p:nvSpPr>
            <p:cNvPr id="13" name="Google Shape;13;p1"/>
            <p:cNvSpPr/>
            <p:nvPr/>
          </p:nvSpPr>
          <p:spPr>
            <a:xfrm>
              <a:off x="-8928" y="6576629"/>
              <a:ext cx="10470300" cy="456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oppins Light"/>
                <a:ea typeface="Poppins Light"/>
                <a:cs typeface="Poppins Light"/>
                <a:sym typeface="Poppins Light"/>
              </a:endParaRPr>
            </a:p>
          </p:txBody>
        </p:sp>
        <p:pic>
          <p:nvPicPr>
            <p:cNvPr id="14" name="Google Shape;14;p1"/>
            <p:cNvPicPr preferRelativeResize="0"/>
            <p:nvPr/>
          </p:nvPicPr>
          <p:blipFill rotWithShape="1">
            <a:blip r:embed="rId1">
              <a:alphaModFix/>
            </a:blip>
            <a:srcRect b="0" l="0" r="0" t="0"/>
            <a:stretch/>
          </p:blipFill>
          <p:spPr>
            <a:xfrm>
              <a:off x="10548364" y="6325927"/>
              <a:ext cx="470414" cy="470414"/>
            </a:xfrm>
            <a:prstGeom prst="rect">
              <a:avLst/>
            </a:prstGeom>
            <a:noFill/>
            <a:ln>
              <a:noFill/>
            </a:ln>
          </p:spPr>
        </p:pic>
        <p:sp>
          <p:nvSpPr>
            <p:cNvPr id="15" name="Google Shape;15;p1"/>
            <p:cNvSpPr/>
            <p:nvPr/>
          </p:nvSpPr>
          <p:spPr>
            <a:xfrm flipH="1" rot="10800000">
              <a:off x="11105786" y="6576747"/>
              <a:ext cx="1086300" cy="456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oppins Light"/>
                <a:ea typeface="Poppins Light"/>
                <a:cs typeface="Poppins Light"/>
                <a:sym typeface="Poppins Light"/>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p:nvPr/>
        </p:nvSpPr>
        <p:spPr>
          <a:xfrm>
            <a:off x="0" y="0"/>
            <a:ext cx="12192000" cy="68580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oppins Light"/>
              <a:ea typeface="Poppins Light"/>
              <a:cs typeface="Poppins Light"/>
              <a:sym typeface="Poppins Light"/>
            </a:endParaRPr>
          </a:p>
        </p:txBody>
      </p:sp>
      <p:pic>
        <p:nvPicPr>
          <p:cNvPr id="118" name="Google Shape;118;p19"/>
          <p:cNvPicPr preferRelativeResize="0"/>
          <p:nvPr/>
        </p:nvPicPr>
        <p:blipFill rotWithShape="1">
          <a:blip r:embed="rId3">
            <a:alphaModFix/>
          </a:blip>
          <a:srcRect b="0" l="0" r="0" t="0"/>
          <a:stretch/>
        </p:blipFill>
        <p:spPr>
          <a:xfrm>
            <a:off x="5106370" y="-236765"/>
            <a:ext cx="7320998" cy="6008914"/>
          </a:xfrm>
          <a:prstGeom prst="rect">
            <a:avLst/>
          </a:prstGeom>
          <a:noFill/>
          <a:ln>
            <a:noFill/>
          </a:ln>
        </p:spPr>
      </p:pic>
      <p:pic>
        <p:nvPicPr>
          <p:cNvPr id="119" name="Google Shape;119;p19"/>
          <p:cNvPicPr preferRelativeResize="0"/>
          <p:nvPr/>
        </p:nvPicPr>
        <p:blipFill rotWithShape="1">
          <a:blip r:embed="rId3">
            <a:alphaModFix/>
          </a:blip>
          <a:srcRect b="0" l="0" r="0" t="0"/>
          <a:stretch/>
        </p:blipFill>
        <p:spPr>
          <a:xfrm rot="10800000">
            <a:off x="-235367" y="1046503"/>
            <a:ext cx="7320998" cy="6008914"/>
          </a:xfrm>
          <a:prstGeom prst="rect">
            <a:avLst/>
          </a:prstGeom>
          <a:noFill/>
          <a:ln>
            <a:noFill/>
          </a:ln>
        </p:spPr>
      </p:pic>
      <p:sp>
        <p:nvSpPr>
          <p:cNvPr id="120" name="Google Shape;120;p19"/>
          <p:cNvSpPr txBox="1"/>
          <p:nvPr/>
        </p:nvSpPr>
        <p:spPr>
          <a:xfrm>
            <a:off x="2342618" y="2644170"/>
            <a:ext cx="7157843" cy="15696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Poppins Medium"/>
                <a:ea typeface="Poppins Medium"/>
                <a:cs typeface="Poppins Medium"/>
                <a:sym typeface="Poppins Medium"/>
              </a:rPr>
              <a:t>GIT Assignment</a:t>
            </a:r>
            <a:endParaRPr/>
          </a:p>
        </p:txBody>
      </p:sp>
      <p:pic>
        <p:nvPicPr>
          <p:cNvPr descr="A picture containing clipart&#10;&#10;Description generated with very high confidence" id="121" name="Google Shape;121;p19"/>
          <p:cNvPicPr preferRelativeResize="0"/>
          <p:nvPr/>
        </p:nvPicPr>
        <p:blipFill rotWithShape="1">
          <a:blip r:embed="rId4">
            <a:alphaModFix/>
          </a:blip>
          <a:srcRect b="0" l="0" r="0" t="0"/>
          <a:stretch/>
        </p:blipFill>
        <p:spPr>
          <a:xfrm>
            <a:off x="365396" y="296227"/>
            <a:ext cx="2311950" cy="552858"/>
          </a:xfrm>
          <a:prstGeom prst="rect">
            <a:avLst/>
          </a:prstGeom>
          <a:noFill/>
          <a:ln>
            <a:noFill/>
          </a:ln>
        </p:spPr>
      </p:pic>
      <p:sp>
        <p:nvSpPr>
          <p:cNvPr id="122" name="Google Shape;122;p19"/>
          <p:cNvSpPr txBox="1"/>
          <p:nvPr/>
        </p:nvSpPr>
        <p:spPr>
          <a:xfrm>
            <a:off x="8105614" y="5811497"/>
            <a:ext cx="384357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Poppins"/>
                <a:ea typeface="Poppins"/>
                <a:cs typeface="Poppins"/>
                <a:sym typeface="Poppins"/>
              </a:rPr>
              <a:t>Presented By : Shivam Roy</a:t>
            </a:r>
            <a:endParaRPr sz="1800">
              <a:solidFill>
                <a:schemeClr val="lt1"/>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8"/>
          <p:cNvPicPr preferRelativeResize="0"/>
          <p:nvPr/>
        </p:nvPicPr>
        <p:blipFill rotWithShape="1">
          <a:blip r:embed="rId3">
            <a:alphaModFix/>
          </a:blip>
          <a:srcRect b="0" l="0" r="0" t="0"/>
          <a:stretch/>
        </p:blipFill>
        <p:spPr>
          <a:xfrm rot="5400000">
            <a:off x="6918638" y="1388831"/>
            <a:ext cx="6007500" cy="4930827"/>
          </a:xfrm>
          <a:prstGeom prst="rect">
            <a:avLst/>
          </a:prstGeom>
          <a:noFill/>
          <a:ln>
            <a:noFill/>
          </a:ln>
        </p:spPr>
      </p:pic>
      <p:grpSp>
        <p:nvGrpSpPr>
          <p:cNvPr id="218" name="Google Shape;218;p28"/>
          <p:cNvGrpSpPr/>
          <p:nvPr/>
        </p:nvGrpSpPr>
        <p:grpSpPr>
          <a:xfrm>
            <a:off x="-8928" y="6325927"/>
            <a:ext cx="12200929" cy="470414"/>
            <a:chOff x="-8928" y="6325927"/>
            <a:chExt cx="12200929" cy="470414"/>
          </a:xfrm>
        </p:grpSpPr>
        <p:sp>
          <p:nvSpPr>
            <p:cNvPr id="219" name="Google Shape;219;p28"/>
            <p:cNvSpPr/>
            <p:nvPr/>
          </p:nvSpPr>
          <p:spPr>
            <a:xfrm>
              <a:off x="-8928" y="6576629"/>
              <a:ext cx="10470284" cy="45719"/>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oppins Light"/>
                <a:ea typeface="Poppins Light"/>
                <a:cs typeface="Poppins Light"/>
                <a:sym typeface="Poppins Light"/>
              </a:endParaRPr>
            </a:p>
          </p:txBody>
        </p:sp>
        <p:pic>
          <p:nvPicPr>
            <p:cNvPr id="220" name="Google Shape;220;p28"/>
            <p:cNvPicPr preferRelativeResize="0"/>
            <p:nvPr/>
          </p:nvPicPr>
          <p:blipFill rotWithShape="1">
            <a:blip r:embed="rId4">
              <a:alphaModFix/>
            </a:blip>
            <a:srcRect b="0" l="0" r="0" t="0"/>
            <a:stretch/>
          </p:blipFill>
          <p:spPr>
            <a:xfrm>
              <a:off x="10548364" y="6325927"/>
              <a:ext cx="470414" cy="470414"/>
            </a:xfrm>
            <a:prstGeom prst="rect">
              <a:avLst/>
            </a:prstGeom>
            <a:noFill/>
            <a:ln>
              <a:noFill/>
            </a:ln>
          </p:spPr>
        </p:pic>
        <p:sp>
          <p:nvSpPr>
            <p:cNvPr id="221" name="Google Shape;221;p28"/>
            <p:cNvSpPr/>
            <p:nvPr/>
          </p:nvSpPr>
          <p:spPr>
            <a:xfrm flipH="1" rot="10800000">
              <a:off x="11105786" y="6576628"/>
              <a:ext cx="1086215" cy="45719"/>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oppins Light"/>
                <a:ea typeface="Poppins Light"/>
                <a:cs typeface="Poppins Light"/>
                <a:sym typeface="Poppins Light"/>
              </a:endParaRPr>
            </a:p>
          </p:txBody>
        </p:sp>
      </p:grpSp>
      <p:cxnSp>
        <p:nvCxnSpPr>
          <p:cNvPr id="222" name="Google Shape;222;p28"/>
          <p:cNvCxnSpPr/>
          <p:nvPr/>
        </p:nvCxnSpPr>
        <p:spPr>
          <a:xfrm>
            <a:off x="721638" y="2067846"/>
            <a:ext cx="1091664" cy="0"/>
          </a:xfrm>
          <a:prstGeom prst="straightConnector1">
            <a:avLst/>
          </a:prstGeom>
          <a:noFill/>
          <a:ln cap="flat" cmpd="sng" w="9525">
            <a:solidFill>
              <a:schemeClr val="dk1"/>
            </a:solidFill>
            <a:prstDash val="solid"/>
            <a:miter lim="800000"/>
            <a:headEnd len="sm" w="sm" type="none"/>
            <a:tailEnd len="sm" w="sm" type="none"/>
          </a:ln>
        </p:spPr>
      </p:cxnSp>
      <p:pic>
        <p:nvPicPr>
          <p:cNvPr id="223" name="Google Shape;223;p28"/>
          <p:cNvPicPr preferRelativeResize="0"/>
          <p:nvPr/>
        </p:nvPicPr>
        <p:blipFill>
          <a:blip r:embed="rId5">
            <a:alphaModFix/>
          </a:blip>
          <a:stretch>
            <a:fillRect/>
          </a:stretch>
        </p:blipFill>
        <p:spPr>
          <a:xfrm>
            <a:off x="375350" y="1455173"/>
            <a:ext cx="7152176" cy="3947649"/>
          </a:xfrm>
          <a:prstGeom prst="rect">
            <a:avLst/>
          </a:prstGeom>
          <a:noFill/>
          <a:ln>
            <a:noFill/>
          </a:ln>
        </p:spPr>
      </p:pic>
      <p:sp>
        <p:nvSpPr>
          <p:cNvPr id="224" name="Google Shape;224;p28"/>
          <p:cNvSpPr txBox="1"/>
          <p:nvPr/>
        </p:nvSpPr>
        <p:spPr>
          <a:xfrm>
            <a:off x="541425" y="276025"/>
            <a:ext cx="64014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100">
                <a:latin typeface="Poppins"/>
                <a:ea typeface="Poppins"/>
                <a:cs typeface="Poppins"/>
                <a:sym typeface="Poppins"/>
              </a:rPr>
              <a:t>File fetched</a:t>
            </a:r>
            <a:endParaRPr sz="3100">
              <a:latin typeface="Poppins"/>
              <a:ea typeface="Poppins"/>
              <a:cs typeface="Poppins"/>
              <a:sym typeface="Poppins"/>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nvSpPr>
        <p:spPr>
          <a:xfrm>
            <a:off x="859900" y="339725"/>
            <a:ext cx="6114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lt1"/>
                </a:solidFill>
                <a:latin typeface="Poppins"/>
                <a:ea typeface="Poppins"/>
                <a:cs typeface="Poppins"/>
                <a:sym typeface="Poppins"/>
              </a:rPr>
              <a:t>Snippet of file from github repository</a:t>
            </a:r>
            <a:endParaRPr sz="2700">
              <a:solidFill>
                <a:schemeClr val="lt1"/>
              </a:solidFill>
              <a:latin typeface="Poppins"/>
              <a:ea typeface="Poppins"/>
              <a:cs typeface="Poppins"/>
              <a:sym typeface="Poppins"/>
            </a:endParaRPr>
          </a:p>
        </p:txBody>
      </p:sp>
      <p:pic>
        <p:nvPicPr>
          <p:cNvPr id="230" name="Google Shape;230;p29"/>
          <p:cNvPicPr preferRelativeResize="0"/>
          <p:nvPr/>
        </p:nvPicPr>
        <p:blipFill>
          <a:blip r:embed="rId3">
            <a:alphaModFix/>
          </a:blip>
          <a:stretch>
            <a:fillRect/>
          </a:stretch>
        </p:blipFill>
        <p:spPr>
          <a:xfrm>
            <a:off x="163025" y="1719800"/>
            <a:ext cx="11101398" cy="4677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nvSpPr>
        <p:spPr>
          <a:xfrm>
            <a:off x="636975" y="615725"/>
            <a:ext cx="6114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chemeClr val="lt1"/>
                </a:solidFill>
                <a:latin typeface="Poppins"/>
                <a:ea typeface="Poppins"/>
                <a:cs typeface="Poppins"/>
                <a:sym typeface="Poppins"/>
              </a:rPr>
              <a:t>My Github link</a:t>
            </a:r>
            <a:endParaRPr sz="3000">
              <a:solidFill>
                <a:schemeClr val="lt1"/>
              </a:solidFill>
              <a:latin typeface="Poppins"/>
              <a:ea typeface="Poppins"/>
              <a:cs typeface="Poppins"/>
              <a:sym typeface="Poppins"/>
            </a:endParaRPr>
          </a:p>
        </p:txBody>
      </p:sp>
      <p:sp>
        <p:nvSpPr>
          <p:cNvPr id="236" name="Google Shape;236;p30"/>
          <p:cNvSpPr txBox="1"/>
          <p:nvPr/>
        </p:nvSpPr>
        <p:spPr>
          <a:xfrm>
            <a:off x="2441700" y="3182700"/>
            <a:ext cx="6114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Poppins"/>
                <a:ea typeface="Poppins"/>
                <a:cs typeface="Poppins"/>
                <a:sym typeface="Poppins"/>
              </a:rPr>
              <a:t>https://github.com/shivam9731/Git-demo</a:t>
            </a:r>
            <a:endParaRPr sz="2000">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p:nvPr/>
        </p:nvSpPr>
        <p:spPr>
          <a:xfrm>
            <a:off x="0" y="0"/>
            <a:ext cx="12192000" cy="68580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oppins Light"/>
              <a:ea typeface="Poppins Light"/>
              <a:cs typeface="Poppins Light"/>
              <a:sym typeface="Poppins Light"/>
            </a:endParaRPr>
          </a:p>
        </p:txBody>
      </p:sp>
      <p:pic>
        <p:nvPicPr>
          <p:cNvPr id="242" name="Google Shape;242;p31"/>
          <p:cNvPicPr preferRelativeResize="0"/>
          <p:nvPr/>
        </p:nvPicPr>
        <p:blipFill rotWithShape="1">
          <a:blip r:embed="rId3">
            <a:alphaModFix/>
          </a:blip>
          <a:srcRect b="0" l="0" r="0" t="0"/>
          <a:stretch/>
        </p:blipFill>
        <p:spPr>
          <a:xfrm>
            <a:off x="5106370" y="-236765"/>
            <a:ext cx="7321000" cy="6008912"/>
          </a:xfrm>
          <a:prstGeom prst="rect">
            <a:avLst/>
          </a:prstGeom>
          <a:noFill/>
          <a:ln>
            <a:noFill/>
          </a:ln>
        </p:spPr>
      </p:pic>
      <p:pic>
        <p:nvPicPr>
          <p:cNvPr id="243" name="Google Shape;243;p31"/>
          <p:cNvPicPr preferRelativeResize="0"/>
          <p:nvPr/>
        </p:nvPicPr>
        <p:blipFill rotWithShape="1">
          <a:blip r:embed="rId3">
            <a:alphaModFix/>
          </a:blip>
          <a:srcRect b="0" l="0" r="0" t="0"/>
          <a:stretch/>
        </p:blipFill>
        <p:spPr>
          <a:xfrm rot="10800000">
            <a:off x="-235368" y="1046505"/>
            <a:ext cx="7321000" cy="6008912"/>
          </a:xfrm>
          <a:prstGeom prst="rect">
            <a:avLst/>
          </a:prstGeom>
          <a:noFill/>
          <a:ln>
            <a:noFill/>
          </a:ln>
        </p:spPr>
      </p:pic>
      <p:sp>
        <p:nvSpPr>
          <p:cNvPr id="244" name="Google Shape;244;p31"/>
          <p:cNvSpPr txBox="1"/>
          <p:nvPr/>
        </p:nvSpPr>
        <p:spPr>
          <a:xfrm>
            <a:off x="2300150" y="2644198"/>
            <a:ext cx="7157700" cy="1029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200">
                <a:solidFill>
                  <a:schemeClr val="lt1"/>
                </a:solidFill>
                <a:latin typeface="Poppins Medium"/>
                <a:ea typeface="Poppins Medium"/>
                <a:cs typeface="Poppins Medium"/>
                <a:sym typeface="Poppins Medium"/>
              </a:rPr>
              <a:t>Thank You</a:t>
            </a:r>
            <a:endParaRPr sz="2400"/>
          </a:p>
        </p:txBody>
      </p:sp>
      <p:pic>
        <p:nvPicPr>
          <p:cNvPr descr="A picture containing clipart&#10;&#10;Description generated with very high confidence" id="245" name="Google Shape;245;p31"/>
          <p:cNvPicPr preferRelativeResize="0"/>
          <p:nvPr/>
        </p:nvPicPr>
        <p:blipFill rotWithShape="1">
          <a:blip r:embed="rId4">
            <a:alphaModFix/>
          </a:blip>
          <a:srcRect b="0" l="0" r="0" t="0"/>
          <a:stretch/>
        </p:blipFill>
        <p:spPr>
          <a:xfrm>
            <a:off x="365396" y="296227"/>
            <a:ext cx="2311949" cy="55285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pSp>
        <p:nvGrpSpPr>
          <p:cNvPr id="127" name="Google Shape;127;p20"/>
          <p:cNvGrpSpPr/>
          <p:nvPr/>
        </p:nvGrpSpPr>
        <p:grpSpPr>
          <a:xfrm>
            <a:off x="6764072" y="-336522"/>
            <a:ext cx="8808040" cy="9131635"/>
            <a:chOff x="6764072" y="-336522"/>
            <a:chExt cx="8808040" cy="9131635"/>
          </a:xfrm>
        </p:grpSpPr>
        <p:sp>
          <p:nvSpPr>
            <p:cNvPr id="128" name="Google Shape;128;p20"/>
            <p:cNvSpPr/>
            <p:nvPr/>
          </p:nvSpPr>
          <p:spPr>
            <a:xfrm rot="-2025053">
              <a:off x="7888890" y="1035606"/>
              <a:ext cx="6664841" cy="5687804"/>
            </a:xfrm>
            <a:custGeom>
              <a:rect b="b" l="l" r="r" t="t"/>
              <a:pathLst>
                <a:path extrusionOk="0" h="3848" w="4509">
                  <a:moveTo>
                    <a:pt x="1674" y="3848"/>
                  </a:moveTo>
                  <a:lnTo>
                    <a:pt x="1411" y="3026"/>
                  </a:lnTo>
                  <a:lnTo>
                    <a:pt x="0" y="3222"/>
                  </a:lnTo>
                  <a:lnTo>
                    <a:pt x="274" y="1680"/>
                  </a:lnTo>
                  <a:lnTo>
                    <a:pt x="789" y="551"/>
                  </a:lnTo>
                  <a:lnTo>
                    <a:pt x="1104" y="958"/>
                  </a:lnTo>
                  <a:lnTo>
                    <a:pt x="1375" y="0"/>
                  </a:lnTo>
                  <a:lnTo>
                    <a:pt x="2068" y="806"/>
                  </a:lnTo>
                  <a:lnTo>
                    <a:pt x="2458" y="660"/>
                  </a:lnTo>
                  <a:lnTo>
                    <a:pt x="2266" y="1194"/>
                  </a:lnTo>
                  <a:lnTo>
                    <a:pt x="4509" y="1761"/>
                  </a:lnTo>
                  <a:lnTo>
                    <a:pt x="2446" y="3123"/>
                  </a:lnTo>
                  <a:lnTo>
                    <a:pt x="1674" y="3848"/>
                  </a:lnTo>
                  <a:close/>
                </a:path>
              </a:pathLst>
            </a:custGeom>
            <a:gradFill>
              <a:gsLst>
                <a:gs pos="0">
                  <a:srgbClr val="2099D8">
                    <a:alpha val="24705"/>
                  </a:srgbClr>
                </a:gs>
                <a:gs pos="100000">
                  <a:srgbClr val="27A6C2">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29" name="Google Shape;129;p20"/>
            <p:cNvSpPr/>
            <p:nvPr/>
          </p:nvSpPr>
          <p:spPr>
            <a:xfrm rot="-2025053">
              <a:off x="7633537" y="4028946"/>
              <a:ext cx="4410708" cy="3866760"/>
            </a:xfrm>
            <a:custGeom>
              <a:rect b="b" l="l" r="r" t="t"/>
              <a:pathLst>
                <a:path extrusionOk="0" h="2616" w="2984">
                  <a:moveTo>
                    <a:pt x="0" y="379"/>
                  </a:moveTo>
                  <a:lnTo>
                    <a:pt x="2984" y="0"/>
                  </a:lnTo>
                  <a:lnTo>
                    <a:pt x="2367" y="2616"/>
                  </a:lnTo>
                  <a:lnTo>
                    <a:pt x="687" y="1954"/>
                  </a:lnTo>
                  <a:lnTo>
                    <a:pt x="0" y="379"/>
                  </a:lnTo>
                  <a:close/>
                </a:path>
              </a:pathLst>
            </a:custGeom>
            <a:solidFill>
              <a:schemeClr val="accent3">
                <a:alpha val="2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30" name="Google Shape;130;p20"/>
            <p:cNvSpPr/>
            <p:nvPr/>
          </p:nvSpPr>
          <p:spPr>
            <a:xfrm rot="-2025053">
              <a:off x="9336552" y="721024"/>
              <a:ext cx="4601386" cy="4449140"/>
            </a:xfrm>
            <a:custGeom>
              <a:rect b="b" l="l" r="r" t="t"/>
              <a:pathLst>
                <a:path extrusionOk="0" h="3010" w="3113">
                  <a:moveTo>
                    <a:pt x="0" y="0"/>
                  </a:moveTo>
                  <a:lnTo>
                    <a:pt x="55" y="3010"/>
                  </a:lnTo>
                  <a:lnTo>
                    <a:pt x="3113" y="1765"/>
                  </a:lnTo>
                  <a:lnTo>
                    <a:pt x="0" y="0"/>
                  </a:lnTo>
                  <a:close/>
                </a:path>
              </a:pathLst>
            </a:custGeom>
            <a:solidFill>
              <a:schemeClr val="accent4">
                <a:alpha val="2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31" name="Google Shape;131;p20"/>
            <p:cNvSpPr/>
            <p:nvPr/>
          </p:nvSpPr>
          <p:spPr>
            <a:xfrm rot="-2025053">
              <a:off x="9640452" y="3035295"/>
              <a:ext cx="1720531" cy="3056751"/>
            </a:xfrm>
            <a:custGeom>
              <a:rect b="b" l="l" r="r" t="t"/>
              <a:pathLst>
                <a:path extrusionOk="0" h="2068" w="1164">
                  <a:moveTo>
                    <a:pt x="1164" y="236"/>
                  </a:moveTo>
                  <a:lnTo>
                    <a:pt x="308" y="2068"/>
                  </a:lnTo>
                  <a:lnTo>
                    <a:pt x="0" y="0"/>
                  </a:lnTo>
                  <a:lnTo>
                    <a:pt x="1164" y="236"/>
                  </a:lnTo>
                  <a:close/>
                </a:path>
              </a:pathLst>
            </a:custGeom>
            <a:solidFill>
              <a:schemeClr val="accent1">
                <a:alpha val="2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32" name="Google Shape;132;p20"/>
            <p:cNvSpPr/>
            <p:nvPr/>
          </p:nvSpPr>
          <p:spPr>
            <a:xfrm rot="-2025053">
              <a:off x="7301088" y="4321216"/>
              <a:ext cx="3148394" cy="2888245"/>
            </a:xfrm>
            <a:custGeom>
              <a:rect b="b" l="l" r="r" t="t"/>
              <a:pathLst>
                <a:path extrusionOk="0" h="1954" w="2130">
                  <a:moveTo>
                    <a:pt x="0" y="525"/>
                  </a:moveTo>
                  <a:lnTo>
                    <a:pt x="2130" y="1954"/>
                  </a:lnTo>
                  <a:lnTo>
                    <a:pt x="1954" y="0"/>
                  </a:lnTo>
                  <a:lnTo>
                    <a:pt x="0" y="525"/>
                  </a:lnTo>
                  <a:close/>
                </a:path>
              </a:pathLst>
            </a:custGeom>
            <a:solidFill>
              <a:schemeClr val="accent2">
                <a:alpha val="2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33" name="Google Shape;133;p20"/>
            <p:cNvSpPr/>
            <p:nvPr/>
          </p:nvSpPr>
          <p:spPr>
            <a:xfrm rot="-2025053">
              <a:off x="7483380" y="4555337"/>
              <a:ext cx="4672336" cy="2285173"/>
            </a:xfrm>
            <a:custGeom>
              <a:rect b="b" l="l" r="r" t="t"/>
              <a:pathLst>
                <a:path extrusionOk="0" h="1546" w="3161">
                  <a:moveTo>
                    <a:pt x="0" y="0"/>
                  </a:moveTo>
                  <a:lnTo>
                    <a:pt x="3161" y="1546"/>
                  </a:lnTo>
                  <a:lnTo>
                    <a:pt x="2116" y="1425"/>
                  </a:lnTo>
                  <a:lnTo>
                    <a:pt x="0" y="0"/>
                  </a:lnTo>
                  <a:close/>
                </a:path>
              </a:pathLst>
            </a:custGeom>
            <a:gradFill>
              <a:gsLst>
                <a:gs pos="0">
                  <a:srgbClr val="2099D8">
                    <a:alpha val="20000"/>
                  </a:srgbClr>
                </a:gs>
                <a:gs pos="100000">
                  <a:srgbClr val="27A6C2">
                    <a:alpha val="9803"/>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34" name="Google Shape;134;p20"/>
            <p:cNvSpPr/>
            <p:nvPr/>
          </p:nvSpPr>
          <p:spPr>
            <a:xfrm rot="-2025053">
              <a:off x="13756706" y="1937413"/>
              <a:ext cx="48778" cy="47300"/>
            </a:xfrm>
            <a:custGeom>
              <a:rect b="b" l="l" r="r" t="t"/>
              <a:pathLst>
                <a:path extrusionOk="0" h="29" w="30">
                  <a:moveTo>
                    <a:pt x="28" y="18"/>
                  </a:moveTo>
                  <a:cubicBezTo>
                    <a:pt x="26" y="25"/>
                    <a:pt x="18" y="29"/>
                    <a:pt x="11" y="27"/>
                  </a:cubicBezTo>
                  <a:cubicBezTo>
                    <a:pt x="4" y="25"/>
                    <a:pt x="0" y="18"/>
                    <a:pt x="2" y="11"/>
                  </a:cubicBezTo>
                  <a:cubicBezTo>
                    <a:pt x="5" y="4"/>
                    <a:pt x="12" y="0"/>
                    <a:pt x="19" y="2"/>
                  </a:cubicBezTo>
                  <a:cubicBezTo>
                    <a:pt x="26" y="4"/>
                    <a:pt x="30" y="11"/>
                    <a:pt x="28" y="18"/>
                  </a:cubicBezTo>
                  <a:close/>
                </a:path>
              </a:pathLst>
            </a:custGeom>
            <a:gradFill>
              <a:gsLst>
                <a:gs pos="0">
                  <a:srgbClr val="2099D8">
                    <a:alpha val="20000"/>
                  </a:srgbClr>
                </a:gs>
                <a:gs pos="100000">
                  <a:srgbClr val="27A6C2">
                    <a:alpha val="9803"/>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35" name="Google Shape;135;p20"/>
            <p:cNvSpPr/>
            <p:nvPr/>
          </p:nvSpPr>
          <p:spPr>
            <a:xfrm rot="-2025053">
              <a:off x="8480575" y="5312429"/>
              <a:ext cx="62081" cy="62081"/>
            </a:xfrm>
            <a:custGeom>
              <a:rect b="b" l="l" r="r" t="t"/>
              <a:pathLst>
                <a:path extrusionOk="0" h="39" w="39">
                  <a:moveTo>
                    <a:pt x="4" y="26"/>
                  </a:moveTo>
                  <a:cubicBezTo>
                    <a:pt x="0" y="17"/>
                    <a:pt x="4" y="7"/>
                    <a:pt x="13" y="3"/>
                  </a:cubicBezTo>
                  <a:cubicBezTo>
                    <a:pt x="22" y="0"/>
                    <a:pt x="32" y="4"/>
                    <a:pt x="35" y="13"/>
                  </a:cubicBezTo>
                  <a:cubicBezTo>
                    <a:pt x="39" y="22"/>
                    <a:pt x="35" y="32"/>
                    <a:pt x="26" y="35"/>
                  </a:cubicBezTo>
                  <a:cubicBezTo>
                    <a:pt x="17" y="39"/>
                    <a:pt x="7" y="34"/>
                    <a:pt x="4" y="26"/>
                  </a:cubicBezTo>
                  <a:close/>
                </a:path>
              </a:pathLst>
            </a:custGeom>
            <a:gradFill>
              <a:gsLst>
                <a:gs pos="0">
                  <a:srgbClr val="2099D8">
                    <a:alpha val="20000"/>
                  </a:srgbClr>
                </a:gs>
                <a:gs pos="100000">
                  <a:srgbClr val="27A6C2">
                    <a:alpha val="9803"/>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grpSp>
      <p:sp>
        <p:nvSpPr>
          <p:cNvPr id="136" name="Google Shape;136;p20"/>
          <p:cNvSpPr/>
          <p:nvPr/>
        </p:nvSpPr>
        <p:spPr>
          <a:xfrm rot="-2025053">
            <a:off x="6781773" y="1428519"/>
            <a:ext cx="7791168" cy="5785360"/>
          </a:xfrm>
          <a:custGeom>
            <a:rect b="b" l="l" r="r" t="t"/>
            <a:pathLst>
              <a:path extrusionOk="0" h="3592" w="4842">
                <a:moveTo>
                  <a:pt x="4842" y="1652"/>
                </a:moveTo>
                <a:cubicBezTo>
                  <a:pt x="4842" y="1652"/>
                  <a:pt x="4842" y="1652"/>
                  <a:pt x="4842" y="1652"/>
                </a:cubicBezTo>
                <a:cubicBezTo>
                  <a:pt x="4842" y="1652"/>
                  <a:pt x="4842" y="1652"/>
                  <a:pt x="4842" y="1652"/>
                </a:cubicBezTo>
                <a:cubicBezTo>
                  <a:pt x="4841" y="1645"/>
                  <a:pt x="4841" y="1645"/>
                  <a:pt x="4841" y="1645"/>
                </a:cubicBezTo>
                <a:cubicBezTo>
                  <a:pt x="2812" y="1131"/>
                  <a:pt x="2812" y="1131"/>
                  <a:pt x="2812" y="1131"/>
                </a:cubicBezTo>
                <a:cubicBezTo>
                  <a:pt x="2814" y="1124"/>
                  <a:pt x="2814" y="1117"/>
                  <a:pt x="2811" y="1109"/>
                </a:cubicBezTo>
                <a:cubicBezTo>
                  <a:pt x="2808" y="1103"/>
                  <a:pt x="2803" y="1097"/>
                  <a:pt x="2797" y="1094"/>
                </a:cubicBezTo>
                <a:cubicBezTo>
                  <a:pt x="2950" y="665"/>
                  <a:pt x="2950" y="665"/>
                  <a:pt x="2950" y="665"/>
                </a:cubicBezTo>
                <a:cubicBezTo>
                  <a:pt x="2956" y="666"/>
                  <a:pt x="2961" y="666"/>
                  <a:pt x="2967" y="664"/>
                </a:cubicBezTo>
                <a:cubicBezTo>
                  <a:pt x="2981" y="658"/>
                  <a:pt x="2988" y="641"/>
                  <a:pt x="2982" y="627"/>
                </a:cubicBezTo>
                <a:cubicBezTo>
                  <a:pt x="2976" y="612"/>
                  <a:pt x="2960" y="605"/>
                  <a:pt x="2945" y="611"/>
                </a:cubicBezTo>
                <a:cubicBezTo>
                  <a:pt x="2932" y="616"/>
                  <a:pt x="2925" y="630"/>
                  <a:pt x="2928" y="644"/>
                </a:cubicBezTo>
                <a:cubicBezTo>
                  <a:pt x="2617" y="761"/>
                  <a:pt x="2617" y="761"/>
                  <a:pt x="2617" y="761"/>
                </a:cubicBezTo>
                <a:cubicBezTo>
                  <a:pt x="2617" y="759"/>
                  <a:pt x="2617" y="756"/>
                  <a:pt x="2616" y="754"/>
                </a:cubicBezTo>
                <a:cubicBezTo>
                  <a:pt x="2612" y="744"/>
                  <a:pt x="2601" y="740"/>
                  <a:pt x="2591" y="744"/>
                </a:cubicBezTo>
                <a:cubicBezTo>
                  <a:pt x="2588" y="745"/>
                  <a:pt x="2585" y="747"/>
                  <a:pt x="2583" y="749"/>
                </a:cubicBezTo>
                <a:cubicBezTo>
                  <a:pt x="1983" y="51"/>
                  <a:pt x="1983" y="51"/>
                  <a:pt x="1983" y="51"/>
                </a:cubicBezTo>
                <a:cubicBezTo>
                  <a:pt x="1990" y="43"/>
                  <a:pt x="1992" y="32"/>
                  <a:pt x="1988" y="22"/>
                </a:cubicBezTo>
                <a:cubicBezTo>
                  <a:pt x="1982" y="7"/>
                  <a:pt x="1965" y="0"/>
                  <a:pt x="1951" y="6"/>
                </a:cubicBezTo>
                <a:cubicBezTo>
                  <a:pt x="1936" y="12"/>
                  <a:pt x="1929" y="28"/>
                  <a:pt x="1935" y="43"/>
                </a:cubicBezTo>
                <a:cubicBezTo>
                  <a:pt x="1938" y="50"/>
                  <a:pt x="1944" y="55"/>
                  <a:pt x="1950" y="58"/>
                </a:cubicBezTo>
                <a:cubicBezTo>
                  <a:pt x="1715" y="886"/>
                  <a:pt x="1715" y="886"/>
                  <a:pt x="1715" y="886"/>
                </a:cubicBezTo>
                <a:cubicBezTo>
                  <a:pt x="1713" y="886"/>
                  <a:pt x="1711" y="887"/>
                  <a:pt x="1708" y="888"/>
                </a:cubicBezTo>
                <a:cubicBezTo>
                  <a:pt x="1706" y="889"/>
                  <a:pt x="1704" y="890"/>
                  <a:pt x="1702" y="891"/>
                </a:cubicBezTo>
                <a:cubicBezTo>
                  <a:pt x="1442" y="556"/>
                  <a:pt x="1442" y="556"/>
                  <a:pt x="1442" y="556"/>
                </a:cubicBezTo>
                <a:cubicBezTo>
                  <a:pt x="1450" y="548"/>
                  <a:pt x="1453" y="536"/>
                  <a:pt x="1448" y="525"/>
                </a:cubicBezTo>
                <a:cubicBezTo>
                  <a:pt x="1442" y="511"/>
                  <a:pt x="1426" y="504"/>
                  <a:pt x="1411" y="510"/>
                </a:cubicBezTo>
                <a:cubicBezTo>
                  <a:pt x="1397" y="515"/>
                  <a:pt x="1389" y="532"/>
                  <a:pt x="1395" y="547"/>
                </a:cubicBezTo>
                <a:cubicBezTo>
                  <a:pt x="1398" y="553"/>
                  <a:pt x="1403" y="558"/>
                  <a:pt x="1409" y="561"/>
                </a:cubicBezTo>
                <a:cubicBezTo>
                  <a:pt x="969" y="1525"/>
                  <a:pt x="969" y="1525"/>
                  <a:pt x="969" y="1525"/>
                </a:cubicBezTo>
                <a:cubicBezTo>
                  <a:pt x="80" y="1498"/>
                  <a:pt x="80" y="1498"/>
                  <a:pt x="80" y="1498"/>
                </a:cubicBezTo>
                <a:cubicBezTo>
                  <a:pt x="79" y="1493"/>
                  <a:pt x="79" y="1489"/>
                  <a:pt x="77" y="1485"/>
                </a:cubicBezTo>
                <a:cubicBezTo>
                  <a:pt x="69" y="1466"/>
                  <a:pt x="47" y="1457"/>
                  <a:pt x="28" y="1464"/>
                </a:cubicBezTo>
                <a:cubicBezTo>
                  <a:pt x="9" y="1472"/>
                  <a:pt x="0" y="1494"/>
                  <a:pt x="8" y="1513"/>
                </a:cubicBezTo>
                <a:cubicBezTo>
                  <a:pt x="16" y="1532"/>
                  <a:pt x="37" y="1541"/>
                  <a:pt x="56" y="1533"/>
                </a:cubicBezTo>
                <a:cubicBezTo>
                  <a:pt x="58" y="1533"/>
                  <a:pt x="59" y="1532"/>
                  <a:pt x="60" y="1531"/>
                </a:cubicBezTo>
                <a:cubicBezTo>
                  <a:pt x="683" y="2963"/>
                  <a:pt x="683" y="2963"/>
                  <a:pt x="683" y="2963"/>
                </a:cubicBezTo>
                <a:cubicBezTo>
                  <a:pt x="671" y="2971"/>
                  <a:pt x="666" y="2985"/>
                  <a:pt x="671" y="2998"/>
                </a:cubicBezTo>
                <a:cubicBezTo>
                  <a:pt x="677" y="3013"/>
                  <a:pt x="694" y="3020"/>
                  <a:pt x="708" y="3014"/>
                </a:cubicBezTo>
                <a:cubicBezTo>
                  <a:pt x="719" y="3010"/>
                  <a:pt x="725" y="3000"/>
                  <a:pt x="726" y="2990"/>
                </a:cubicBezTo>
                <a:cubicBezTo>
                  <a:pt x="1970" y="2816"/>
                  <a:pt x="1970" y="2816"/>
                  <a:pt x="1970" y="2816"/>
                </a:cubicBezTo>
                <a:cubicBezTo>
                  <a:pt x="1975" y="2827"/>
                  <a:pt x="1986" y="2832"/>
                  <a:pt x="1997" y="2829"/>
                </a:cubicBezTo>
                <a:cubicBezTo>
                  <a:pt x="2229" y="3553"/>
                  <a:pt x="2229" y="3553"/>
                  <a:pt x="2229" y="3553"/>
                </a:cubicBezTo>
                <a:cubicBezTo>
                  <a:pt x="2227" y="3553"/>
                  <a:pt x="2226" y="3553"/>
                  <a:pt x="2225" y="3554"/>
                </a:cubicBezTo>
                <a:cubicBezTo>
                  <a:pt x="2215" y="3558"/>
                  <a:pt x="2211" y="3568"/>
                  <a:pt x="2214" y="3578"/>
                </a:cubicBezTo>
                <a:cubicBezTo>
                  <a:pt x="2218" y="3587"/>
                  <a:pt x="2229" y="3592"/>
                  <a:pt x="2238" y="3588"/>
                </a:cubicBezTo>
                <a:cubicBezTo>
                  <a:pt x="2248" y="3584"/>
                  <a:pt x="2252" y="3573"/>
                  <a:pt x="2249" y="3564"/>
                </a:cubicBezTo>
                <a:cubicBezTo>
                  <a:pt x="2248" y="3562"/>
                  <a:pt x="2247" y="3561"/>
                  <a:pt x="2246" y="3559"/>
                </a:cubicBezTo>
                <a:cubicBezTo>
                  <a:pt x="2931" y="2917"/>
                  <a:pt x="2931" y="2917"/>
                  <a:pt x="2931" y="2917"/>
                </a:cubicBezTo>
                <a:cubicBezTo>
                  <a:pt x="2938" y="2922"/>
                  <a:pt x="2947" y="2924"/>
                  <a:pt x="2955" y="2920"/>
                </a:cubicBezTo>
                <a:cubicBezTo>
                  <a:pt x="2967" y="2915"/>
                  <a:pt x="2973" y="2901"/>
                  <a:pt x="2968" y="2889"/>
                </a:cubicBezTo>
                <a:cubicBezTo>
                  <a:pt x="2968" y="2889"/>
                  <a:pt x="2968" y="2889"/>
                  <a:pt x="2968" y="2889"/>
                </a:cubicBezTo>
                <a:cubicBezTo>
                  <a:pt x="3490" y="2544"/>
                  <a:pt x="3490" y="2544"/>
                  <a:pt x="3490" y="2544"/>
                </a:cubicBezTo>
                <a:lnTo>
                  <a:pt x="4842" y="1652"/>
                </a:lnTo>
                <a:close/>
                <a:moveTo>
                  <a:pt x="2233" y="3553"/>
                </a:moveTo>
                <a:cubicBezTo>
                  <a:pt x="2001" y="2828"/>
                  <a:pt x="2001" y="2828"/>
                  <a:pt x="2001" y="2828"/>
                </a:cubicBezTo>
                <a:cubicBezTo>
                  <a:pt x="2007" y="2825"/>
                  <a:pt x="2011" y="2820"/>
                  <a:pt x="2013" y="2815"/>
                </a:cubicBezTo>
                <a:cubicBezTo>
                  <a:pt x="2922" y="2900"/>
                  <a:pt x="2922" y="2900"/>
                  <a:pt x="2922" y="2900"/>
                </a:cubicBezTo>
                <a:cubicBezTo>
                  <a:pt x="2922" y="2902"/>
                  <a:pt x="2923" y="2905"/>
                  <a:pt x="2924" y="2907"/>
                </a:cubicBezTo>
                <a:cubicBezTo>
                  <a:pt x="2925" y="2910"/>
                  <a:pt x="2926" y="2913"/>
                  <a:pt x="2928" y="2915"/>
                </a:cubicBezTo>
                <a:cubicBezTo>
                  <a:pt x="2243" y="3557"/>
                  <a:pt x="2243" y="3557"/>
                  <a:pt x="2243" y="3557"/>
                </a:cubicBezTo>
                <a:cubicBezTo>
                  <a:pt x="2240" y="3554"/>
                  <a:pt x="2237" y="3553"/>
                  <a:pt x="2233" y="3553"/>
                </a:cubicBezTo>
                <a:close/>
                <a:moveTo>
                  <a:pt x="726" y="2986"/>
                </a:moveTo>
                <a:cubicBezTo>
                  <a:pt x="726" y="2983"/>
                  <a:pt x="725" y="2980"/>
                  <a:pt x="724" y="2977"/>
                </a:cubicBezTo>
                <a:cubicBezTo>
                  <a:pt x="720" y="2968"/>
                  <a:pt x="712" y="2962"/>
                  <a:pt x="704" y="2960"/>
                </a:cubicBezTo>
                <a:cubicBezTo>
                  <a:pt x="866" y="2049"/>
                  <a:pt x="866" y="2049"/>
                  <a:pt x="866" y="2049"/>
                </a:cubicBezTo>
                <a:cubicBezTo>
                  <a:pt x="1972" y="2794"/>
                  <a:pt x="1972" y="2794"/>
                  <a:pt x="1972" y="2794"/>
                </a:cubicBezTo>
                <a:cubicBezTo>
                  <a:pt x="1969" y="2799"/>
                  <a:pt x="1967" y="2806"/>
                  <a:pt x="1969" y="2812"/>
                </a:cubicBezTo>
                <a:lnTo>
                  <a:pt x="726" y="2986"/>
                </a:lnTo>
                <a:close/>
                <a:moveTo>
                  <a:pt x="891" y="1910"/>
                </a:moveTo>
                <a:cubicBezTo>
                  <a:pt x="1463" y="2187"/>
                  <a:pt x="1463" y="2187"/>
                  <a:pt x="1463" y="2187"/>
                </a:cubicBezTo>
                <a:cubicBezTo>
                  <a:pt x="1973" y="2789"/>
                  <a:pt x="1973" y="2789"/>
                  <a:pt x="1973" y="2789"/>
                </a:cubicBezTo>
                <a:cubicBezTo>
                  <a:pt x="867" y="2045"/>
                  <a:pt x="867" y="2045"/>
                  <a:pt x="867" y="2045"/>
                </a:cubicBezTo>
                <a:lnTo>
                  <a:pt x="891" y="1910"/>
                </a:lnTo>
                <a:close/>
                <a:moveTo>
                  <a:pt x="863" y="2042"/>
                </a:moveTo>
                <a:cubicBezTo>
                  <a:pt x="100" y="1529"/>
                  <a:pt x="100" y="1529"/>
                  <a:pt x="100" y="1529"/>
                </a:cubicBezTo>
                <a:cubicBezTo>
                  <a:pt x="887" y="1908"/>
                  <a:pt x="887" y="1908"/>
                  <a:pt x="887" y="1908"/>
                </a:cubicBezTo>
                <a:lnTo>
                  <a:pt x="863" y="2042"/>
                </a:lnTo>
                <a:close/>
                <a:moveTo>
                  <a:pt x="1972" y="59"/>
                </a:moveTo>
                <a:cubicBezTo>
                  <a:pt x="1975" y="58"/>
                  <a:pt x="1977" y="57"/>
                  <a:pt x="1979" y="55"/>
                </a:cubicBezTo>
                <a:cubicBezTo>
                  <a:pt x="2521" y="780"/>
                  <a:pt x="2521" y="780"/>
                  <a:pt x="2521" y="780"/>
                </a:cubicBezTo>
                <a:cubicBezTo>
                  <a:pt x="1971" y="867"/>
                  <a:pt x="1971" y="867"/>
                  <a:pt x="1971" y="867"/>
                </a:cubicBezTo>
                <a:cubicBezTo>
                  <a:pt x="1962" y="61"/>
                  <a:pt x="1962" y="61"/>
                  <a:pt x="1962" y="61"/>
                </a:cubicBezTo>
                <a:cubicBezTo>
                  <a:pt x="1965" y="61"/>
                  <a:pt x="1969" y="60"/>
                  <a:pt x="1972" y="59"/>
                </a:cubicBezTo>
                <a:close/>
                <a:moveTo>
                  <a:pt x="2524" y="784"/>
                </a:moveTo>
                <a:cubicBezTo>
                  <a:pt x="2757" y="1096"/>
                  <a:pt x="2757" y="1096"/>
                  <a:pt x="2757" y="1096"/>
                </a:cubicBezTo>
                <a:cubicBezTo>
                  <a:pt x="2751" y="1101"/>
                  <a:pt x="2746" y="1108"/>
                  <a:pt x="2745" y="1116"/>
                </a:cubicBezTo>
                <a:cubicBezTo>
                  <a:pt x="1973" y="960"/>
                  <a:pt x="1973" y="960"/>
                  <a:pt x="1973" y="960"/>
                </a:cubicBezTo>
                <a:cubicBezTo>
                  <a:pt x="1972" y="871"/>
                  <a:pt x="1972" y="871"/>
                  <a:pt x="1972" y="871"/>
                </a:cubicBezTo>
                <a:lnTo>
                  <a:pt x="2524" y="784"/>
                </a:lnTo>
                <a:close/>
                <a:moveTo>
                  <a:pt x="2602" y="781"/>
                </a:moveTo>
                <a:cubicBezTo>
                  <a:pt x="2763" y="1092"/>
                  <a:pt x="2763" y="1092"/>
                  <a:pt x="2763" y="1092"/>
                </a:cubicBezTo>
                <a:cubicBezTo>
                  <a:pt x="2762" y="1092"/>
                  <a:pt x="2761" y="1093"/>
                  <a:pt x="2760" y="1093"/>
                </a:cubicBezTo>
                <a:cubicBezTo>
                  <a:pt x="2528" y="783"/>
                  <a:pt x="2528" y="783"/>
                  <a:pt x="2528" y="783"/>
                </a:cubicBezTo>
                <a:cubicBezTo>
                  <a:pt x="2584" y="775"/>
                  <a:pt x="2584" y="775"/>
                  <a:pt x="2584" y="775"/>
                </a:cubicBezTo>
                <a:cubicBezTo>
                  <a:pt x="2588" y="780"/>
                  <a:pt x="2595" y="782"/>
                  <a:pt x="2602" y="781"/>
                </a:cubicBezTo>
                <a:close/>
                <a:moveTo>
                  <a:pt x="2014" y="2811"/>
                </a:moveTo>
                <a:cubicBezTo>
                  <a:pt x="2015" y="2807"/>
                  <a:pt x="2014" y="2802"/>
                  <a:pt x="2013" y="2798"/>
                </a:cubicBezTo>
                <a:cubicBezTo>
                  <a:pt x="2012" y="2795"/>
                  <a:pt x="2010" y="2793"/>
                  <a:pt x="2007" y="2791"/>
                </a:cubicBezTo>
                <a:cubicBezTo>
                  <a:pt x="2138" y="2512"/>
                  <a:pt x="2138" y="2512"/>
                  <a:pt x="2138" y="2512"/>
                </a:cubicBezTo>
                <a:cubicBezTo>
                  <a:pt x="2923" y="2892"/>
                  <a:pt x="2923" y="2892"/>
                  <a:pt x="2923" y="2892"/>
                </a:cubicBezTo>
                <a:cubicBezTo>
                  <a:pt x="2922" y="2893"/>
                  <a:pt x="2922" y="2894"/>
                  <a:pt x="2922" y="2896"/>
                </a:cubicBezTo>
                <a:lnTo>
                  <a:pt x="2014" y="2811"/>
                </a:lnTo>
                <a:close/>
                <a:moveTo>
                  <a:pt x="1726" y="931"/>
                </a:moveTo>
                <a:cubicBezTo>
                  <a:pt x="1732" y="928"/>
                  <a:pt x="1737" y="923"/>
                  <a:pt x="1739" y="917"/>
                </a:cubicBezTo>
                <a:cubicBezTo>
                  <a:pt x="1969" y="963"/>
                  <a:pt x="1969" y="963"/>
                  <a:pt x="1969" y="963"/>
                </a:cubicBezTo>
                <a:cubicBezTo>
                  <a:pt x="1976" y="1556"/>
                  <a:pt x="1976" y="1556"/>
                  <a:pt x="1976" y="1556"/>
                </a:cubicBezTo>
                <a:cubicBezTo>
                  <a:pt x="1807" y="1551"/>
                  <a:pt x="1807" y="1551"/>
                  <a:pt x="1807" y="1551"/>
                </a:cubicBezTo>
                <a:cubicBezTo>
                  <a:pt x="1715" y="933"/>
                  <a:pt x="1715" y="933"/>
                  <a:pt x="1715" y="933"/>
                </a:cubicBezTo>
                <a:cubicBezTo>
                  <a:pt x="1719" y="933"/>
                  <a:pt x="1722" y="932"/>
                  <a:pt x="1726" y="931"/>
                </a:cubicBezTo>
                <a:close/>
                <a:moveTo>
                  <a:pt x="2134" y="2511"/>
                </a:moveTo>
                <a:cubicBezTo>
                  <a:pt x="2004" y="2788"/>
                  <a:pt x="2004" y="2788"/>
                  <a:pt x="2004" y="2788"/>
                </a:cubicBezTo>
                <a:cubicBezTo>
                  <a:pt x="2001" y="2786"/>
                  <a:pt x="1998" y="2785"/>
                  <a:pt x="1994" y="2784"/>
                </a:cubicBezTo>
                <a:cubicBezTo>
                  <a:pt x="1990" y="2441"/>
                  <a:pt x="1990" y="2441"/>
                  <a:pt x="1990" y="2441"/>
                </a:cubicBezTo>
                <a:lnTo>
                  <a:pt x="2134" y="2511"/>
                </a:lnTo>
                <a:close/>
                <a:moveTo>
                  <a:pt x="1990" y="2437"/>
                </a:moveTo>
                <a:cubicBezTo>
                  <a:pt x="1980" y="1560"/>
                  <a:pt x="1980" y="1560"/>
                  <a:pt x="1980" y="1560"/>
                </a:cubicBezTo>
                <a:cubicBezTo>
                  <a:pt x="2570" y="1578"/>
                  <a:pt x="2570" y="1578"/>
                  <a:pt x="2570" y="1578"/>
                </a:cubicBezTo>
                <a:cubicBezTo>
                  <a:pt x="2136" y="2507"/>
                  <a:pt x="2136" y="2507"/>
                  <a:pt x="2136" y="2507"/>
                </a:cubicBezTo>
                <a:lnTo>
                  <a:pt x="1990" y="2437"/>
                </a:lnTo>
                <a:close/>
                <a:moveTo>
                  <a:pt x="2747" y="1135"/>
                </a:moveTo>
                <a:cubicBezTo>
                  <a:pt x="2751" y="1145"/>
                  <a:pt x="2759" y="1152"/>
                  <a:pt x="2768" y="1155"/>
                </a:cubicBezTo>
                <a:cubicBezTo>
                  <a:pt x="2572" y="1574"/>
                  <a:pt x="2572" y="1574"/>
                  <a:pt x="2572" y="1574"/>
                </a:cubicBezTo>
                <a:cubicBezTo>
                  <a:pt x="1980" y="1556"/>
                  <a:pt x="1980" y="1556"/>
                  <a:pt x="1980" y="1556"/>
                </a:cubicBezTo>
                <a:cubicBezTo>
                  <a:pt x="1973" y="964"/>
                  <a:pt x="1973" y="964"/>
                  <a:pt x="1973" y="964"/>
                </a:cubicBezTo>
                <a:cubicBezTo>
                  <a:pt x="2745" y="1120"/>
                  <a:pt x="2745" y="1120"/>
                  <a:pt x="2745" y="1120"/>
                </a:cubicBezTo>
                <a:cubicBezTo>
                  <a:pt x="2744" y="1125"/>
                  <a:pt x="2745" y="1130"/>
                  <a:pt x="2747" y="1135"/>
                </a:cubicBezTo>
                <a:close/>
                <a:moveTo>
                  <a:pt x="1976" y="1560"/>
                </a:moveTo>
                <a:cubicBezTo>
                  <a:pt x="1986" y="2435"/>
                  <a:pt x="1986" y="2435"/>
                  <a:pt x="1986" y="2435"/>
                </a:cubicBezTo>
                <a:cubicBezTo>
                  <a:pt x="1935" y="2410"/>
                  <a:pt x="1935" y="2410"/>
                  <a:pt x="1935" y="2410"/>
                </a:cubicBezTo>
                <a:cubicBezTo>
                  <a:pt x="1808" y="1555"/>
                  <a:pt x="1808" y="1555"/>
                  <a:pt x="1808" y="1555"/>
                </a:cubicBezTo>
                <a:lnTo>
                  <a:pt x="1976" y="1560"/>
                </a:lnTo>
                <a:close/>
                <a:moveTo>
                  <a:pt x="1986" y="2439"/>
                </a:moveTo>
                <a:cubicBezTo>
                  <a:pt x="1990" y="2780"/>
                  <a:pt x="1990" y="2780"/>
                  <a:pt x="1990" y="2780"/>
                </a:cubicBezTo>
                <a:cubicBezTo>
                  <a:pt x="1936" y="2415"/>
                  <a:pt x="1936" y="2415"/>
                  <a:pt x="1936" y="2415"/>
                </a:cubicBezTo>
                <a:lnTo>
                  <a:pt x="1986" y="2439"/>
                </a:lnTo>
                <a:close/>
                <a:moveTo>
                  <a:pt x="1987" y="2785"/>
                </a:moveTo>
                <a:cubicBezTo>
                  <a:pt x="1985" y="2785"/>
                  <a:pt x="1984" y="2785"/>
                  <a:pt x="1983" y="2786"/>
                </a:cubicBezTo>
                <a:cubicBezTo>
                  <a:pt x="1981" y="2787"/>
                  <a:pt x="1979" y="2788"/>
                  <a:pt x="1978" y="2789"/>
                </a:cubicBezTo>
                <a:cubicBezTo>
                  <a:pt x="1472" y="2191"/>
                  <a:pt x="1472" y="2191"/>
                  <a:pt x="1472" y="2191"/>
                </a:cubicBezTo>
                <a:cubicBezTo>
                  <a:pt x="1932" y="2413"/>
                  <a:pt x="1932" y="2413"/>
                  <a:pt x="1932" y="2413"/>
                </a:cubicBezTo>
                <a:lnTo>
                  <a:pt x="1987" y="2785"/>
                </a:lnTo>
                <a:close/>
                <a:moveTo>
                  <a:pt x="2937" y="2876"/>
                </a:moveTo>
                <a:cubicBezTo>
                  <a:pt x="2931" y="2878"/>
                  <a:pt x="2927" y="2883"/>
                  <a:pt x="2924" y="2888"/>
                </a:cubicBezTo>
                <a:cubicBezTo>
                  <a:pt x="2139" y="2509"/>
                  <a:pt x="2139" y="2509"/>
                  <a:pt x="2139" y="2509"/>
                </a:cubicBezTo>
                <a:cubicBezTo>
                  <a:pt x="2575" y="1579"/>
                  <a:pt x="2575" y="1579"/>
                  <a:pt x="2575" y="1579"/>
                </a:cubicBezTo>
                <a:cubicBezTo>
                  <a:pt x="2824" y="1586"/>
                  <a:pt x="2824" y="1586"/>
                  <a:pt x="2824" y="1586"/>
                </a:cubicBezTo>
                <a:cubicBezTo>
                  <a:pt x="2944" y="2874"/>
                  <a:pt x="2944" y="2874"/>
                  <a:pt x="2944" y="2874"/>
                </a:cubicBezTo>
                <a:cubicBezTo>
                  <a:pt x="2941" y="2874"/>
                  <a:pt x="2939" y="2875"/>
                  <a:pt x="2937" y="2876"/>
                </a:cubicBezTo>
                <a:close/>
                <a:moveTo>
                  <a:pt x="2576" y="1575"/>
                </a:moveTo>
                <a:cubicBezTo>
                  <a:pt x="2772" y="1156"/>
                  <a:pt x="2772" y="1156"/>
                  <a:pt x="2772" y="1156"/>
                </a:cubicBezTo>
                <a:cubicBezTo>
                  <a:pt x="2776" y="1157"/>
                  <a:pt x="2780" y="1157"/>
                  <a:pt x="2784" y="1156"/>
                </a:cubicBezTo>
                <a:cubicBezTo>
                  <a:pt x="2823" y="1582"/>
                  <a:pt x="2823" y="1582"/>
                  <a:pt x="2823" y="1582"/>
                </a:cubicBezTo>
                <a:lnTo>
                  <a:pt x="2576" y="1575"/>
                </a:lnTo>
                <a:close/>
                <a:moveTo>
                  <a:pt x="1969" y="959"/>
                </a:moveTo>
                <a:cubicBezTo>
                  <a:pt x="1740" y="913"/>
                  <a:pt x="1740" y="913"/>
                  <a:pt x="1740" y="913"/>
                </a:cubicBezTo>
                <a:cubicBezTo>
                  <a:pt x="1740" y="911"/>
                  <a:pt x="1741" y="909"/>
                  <a:pt x="1740" y="907"/>
                </a:cubicBezTo>
                <a:cubicBezTo>
                  <a:pt x="1968" y="871"/>
                  <a:pt x="1968" y="871"/>
                  <a:pt x="1968" y="871"/>
                </a:cubicBezTo>
                <a:lnTo>
                  <a:pt x="1969" y="959"/>
                </a:lnTo>
                <a:close/>
                <a:moveTo>
                  <a:pt x="1711" y="932"/>
                </a:moveTo>
                <a:cubicBezTo>
                  <a:pt x="1803" y="1551"/>
                  <a:pt x="1803" y="1551"/>
                  <a:pt x="1803" y="1551"/>
                </a:cubicBezTo>
                <a:cubicBezTo>
                  <a:pt x="1006" y="1526"/>
                  <a:pt x="1006" y="1526"/>
                  <a:pt x="1006" y="1526"/>
                </a:cubicBezTo>
                <a:cubicBezTo>
                  <a:pt x="1698" y="923"/>
                  <a:pt x="1698" y="923"/>
                  <a:pt x="1698" y="923"/>
                </a:cubicBezTo>
                <a:cubicBezTo>
                  <a:pt x="1702" y="928"/>
                  <a:pt x="1706" y="931"/>
                  <a:pt x="1711" y="932"/>
                </a:cubicBezTo>
                <a:close/>
                <a:moveTo>
                  <a:pt x="1804" y="1555"/>
                </a:moveTo>
                <a:cubicBezTo>
                  <a:pt x="1931" y="2408"/>
                  <a:pt x="1931" y="2408"/>
                  <a:pt x="1931" y="2408"/>
                </a:cubicBezTo>
                <a:cubicBezTo>
                  <a:pt x="1465" y="2183"/>
                  <a:pt x="1465" y="2183"/>
                  <a:pt x="1465" y="2183"/>
                </a:cubicBezTo>
                <a:cubicBezTo>
                  <a:pt x="950" y="1575"/>
                  <a:pt x="950" y="1575"/>
                  <a:pt x="950" y="1575"/>
                </a:cubicBezTo>
                <a:cubicBezTo>
                  <a:pt x="1002" y="1530"/>
                  <a:pt x="1002" y="1530"/>
                  <a:pt x="1002" y="1530"/>
                </a:cubicBezTo>
                <a:lnTo>
                  <a:pt x="1804" y="1555"/>
                </a:lnTo>
                <a:close/>
                <a:moveTo>
                  <a:pt x="954" y="1566"/>
                </a:moveTo>
                <a:cubicBezTo>
                  <a:pt x="971" y="1529"/>
                  <a:pt x="971" y="1529"/>
                  <a:pt x="971" y="1529"/>
                </a:cubicBezTo>
                <a:cubicBezTo>
                  <a:pt x="996" y="1530"/>
                  <a:pt x="996" y="1530"/>
                  <a:pt x="996" y="1530"/>
                </a:cubicBezTo>
                <a:lnTo>
                  <a:pt x="954" y="1566"/>
                </a:lnTo>
                <a:close/>
                <a:moveTo>
                  <a:pt x="950" y="1580"/>
                </a:moveTo>
                <a:cubicBezTo>
                  <a:pt x="1457" y="2179"/>
                  <a:pt x="1457" y="2179"/>
                  <a:pt x="1457" y="2179"/>
                </a:cubicBezTo>
                <a:cubicBezTo>
                  <a:pt x="891" y="1906"/>
                  <a:pt x="891" y="1906"/>
                  <a:pt x="891" y="1906"/>
                </a:cubicBezTo>
                <a:lnTo>
                  <a:pt x="950" y="1580"/>
                </a:lnTo>
                <a:close/>
                <a:moveTo>
                  <a:pt x="2966" y="2885"/>
                </a:moveTo>
                <a:cubicBezTo>
                  <a:pt x="2962" y="2879"/>
                  <a:pt x="2955" y="2875"/>
                  <a:pt x="2948" y="2874"/>
                </a:cubicBezTo>
                <a:cubicBezTo>
                  <a:pt x="2828" y="1586"/>
                  <a:pt x="2828" y="1586"/>
                  <a:pt x="2828" y="1586"/>
                </a:cubicBezTo>
                <a:cubicBezTo>
                  <a:pt x="4840" y="1649"/>
                  <a:pt x="4840" y="1649"/>
                  <a:pt x="4840" y="1649"/>
                </a:cubicBezTo>
                <a:lnTo>
                  <a:pt x="2966" y="2885"/>
                </a:lnTo>
                <a:close/>
                <a:moveTo>
                  <a:pt x="4822" y="1644"/>
                </a:moveTo>
                <a:cubicBezTo>
                  <a:pt x="2827" y="1582"/>
                  <a:pt x="2827" y="1582"/>
                  <a:pt x="2827" y="1582"/>
                </a:cubicBezTo>
                <a:cubicBezTo>
                  <a:pt x="2788" y="1156"/>
                  <a:pt x="2788" y="1156"/>
                  <a:pt x="2788" y="1156"/>
                </a:cubicBezTo>
                <a:cubicBezTo>
                  <a:pt x="2789" y="1155"/>
                  <a:pt x="2790" y="1155"/>
                  <a:pt x="2792" y="1154"/>
                </a:cubicBezTo>
                <a:cubicBezTo>
                  <a:pt x="2801" y="1151"/>
                  <a:pt x="2807" y="1144"/>
                  <a:pt x="2811" y="1135"/>
                </a:cubicBezTo>
                <a:lnTo>
                  <a:pt x="4822" y="1644"/>
                </a:lnTo>
                <a:close/>
                <a:moveTo>
                  <a:pt x="2929" y="648"/>
                </a:moveTo>
                <a:cubicBezTo>
                  <a:pt x="2933" y="656"/>
                  <a:pt x="2939" y="662"/>
                  <a:pt x="2947" y="664"/>
                </a:cubicBezTo>
                <a:cubicBezTo>
                  <a:pt x="2794" y="1092"/>
                  <a:pt x="2794" y="1092"/>
                  <a:pt x="2794" y="1092"/>
                </a:cubicBezTo>
                <a:cubicBezTo>
                  <a:pt x="2786" y="1087"/>
                  <a:pt x="2776" y="1087"/>
                  <a:pt x="2766" y="1090"/>
                </a:cubicBezTo>
                <a:cubicBezTo>
                  <a:pt x="2606" y="779"/>
                  <a:pt x="2606" y="779"/>
                  <a:pt x="2606" y="779"/>
                </a:cubicBezTo>
                <a:cubicBezTo>
                  <a:pt x="2612" y="777"/>
                  <a:pt x="2616" y="771"/>
                  <a:pt x="2617" y="765"/>
                </a:cubicBezTo>
                <a:cubicBezTo>
                  <a:pt x="2929" y="648"/>
                  <a:pt x="2929" y="648"/>
                  <a:pt x="2929" y="648"/>
                </a:cubicBezTo>
                <a:cubicBezTo>
                  <a:pt x="2929" y="648"/>
                  <a:pt x="2929" y="648"/>
                  <a:pt x="2929" y="648"/>
                </a:cubicBezTo>
                <a:close/>
                <a:moveTo>
                  <a:pt x="2580" y="769"/>
                </a:moveTo>
                <a:cubicBezTo>
                  <a:pt x="2580" y="770"/>
                  <a:pt x="2581" y="770"/>
                  <a:pt x="2581" y="771"/>
                </a:cubicBezTo>
                <a:cubicBezTo>
                  <a:pt x="2526" y="780"/>
                  <a:pt x="2526" y="780"/>
                  <a:pt x="2526" y="780"/>
                </a:cubicBezTo>
                <a:cubicBezTo>
                  <a:pt x="2000" y="77"/>
                  <a:pt x="2000" y="77"/>
                  <a:pt x="2000" y="77"/>
                </a:cubicBezTo>
                <a:cubicBezTo>
                  <a:pt x="2581" y="752"/>
                  <a:pt x="2581" y="752"/>
                  <a:pt x="2581" y="752"/>
                </a:cubicBezTo>
                <a:cubicBezTo>
                  <a:pt x="2578" y="757"/>
                  <a:pt x="2578" y="763"/>
                  <a:pt x="2580" y="769"/>
                </a:cubicBezTo>
                <a:close/>
                <a:moveTo>
                  <a:pt x="1958" y="61"/>
                </a:moveTo>
                <a:cubicBezTo>
                  <a:pt x="1968" y="867"/>
                  <a:pt x="1968" y="867"/>
                  <a:pt x="1968" y="867"/>
                </a:cubicBezTo>
                <a:cubicBezTo>
                  <a:pt x="1740" y="903"/>
                  <a:pt x="1740" y="903"/>
                  <a:pt x="1740" y="903"/>
                </a:cubicBezTo>
                <a:cubicBezTo>
                  <a:pt x="1739" y="902"/>
                  <a:pt x="1739" y="901"/>
                  <a:pt x="1739" y="901"/>
                </a:cubicBezTo>
                <a:cubicBezTo>
                  <a:pt x="1735" y="892"/>
                  <a:pt x="1728" y="887"/>
                  <a:pt x="1719" y="886"/>
                </a:cubicBezTo>
                <a:cubicBezTo>
                  <a:pt x="1954" y="60"/>
                  <a:pt x="1954" y="60"/>
                  <a:pt x="1954" y="60"/>
                </a:cubicBezTo>
                <a:cubicBezTo>
                  <a:pt x="1955" y="60"/>
                  <a:pt x="1957" y="60"/>
                  <a:pt x="1958" y="61"/>
                </a:cubicBezTo>
                <a:close/>
                <a:moveTo>
                  <a:pt x="1412" y="563"/>
                </a:moveTo>
                <a:cubicBezTo>
                  <a:pt x="1419" y="565"/>
                  <a:pt x="1426" y="565"/>
                  <a:pt x="1433" y="562"/>
                </a:cubicBezTo>
                <a:cubicBezTo>
                  <a:pt x="1435" y="561"/>
                  <a:pt x="1437" y="560"/>
                  <a:pt x="1439" y="558"/>
                </a:cubicBezTo>
                <a:cubicBezTo>
                  <a:pt x="1699" y="894"/>
                  <a:pt x="1699" y="894"/>
                  <a:pt x="1699" y="894"/>
                </a:cubicBezTo>
                <a:cubicBezTo>
                  <a:pt x="1694" y="901"/>
                  <a:pt x="1692" y="910"/>
                  <a:pt x="1695" y="918"/>
                </a:cubicBezTo>
                <a:cubicBezTo>
                  <a:pt x="1696" y="919"/>
                  <a:pt x="1696" y="919"/>
                  <a:pt x="1696" y="920"/>
                </a:cubicBezTo>
                <a:cubicBezTo>
                  <a:pt x="1000" y="1526"/>
                  <a:pt x="1000" y="1526"/>
                  <a:pt x="1000" y="1526"/>
                </a:cubicBezTo>
                <a:cubicBezTo>
                  <a:pt x="973" y="1525"/>
                  <a:pt x="973" y="1525"/>
                  <a:pt x="973" y="1525"/>
                </a:cubicBezTo>
                <a:lnTo>
                  <a:pt x="1412" y="563"/>
                </a:lnTo>
                <a:close/>
                <a:moveTo>
                  <a:pt x="947" y="1573"/>
                </a:moveTo>
                <a:cubicBezTo>
                  <a:pt x="947" y="1574"/>
                  <a:pt x="947" y="1574"/>
                  <a:pt x="947" y="1574"/>
                </a:cubicBezTo>
                <a:cubicBezTo>
                  <a:pt x="888" y="1904"/>
                  <a:pt x="888" y="1904"/>
                  <a:pt x="888" y="1904"/>
                </a:cubicBezTo>
                <a:cubicBezTo>
                  <a:pt x="77" y="1513"/>
                  <a:pt x="77" y="1513"/>
                  <a:pt x="77" y="1513"/>
                </a:cubicBezTo>
                <a:cubicBezTo>
                  <a:pt x="78" y="1509"/>
                  <a:pt x="79" y="1505"/>
                  <a:pt x="79" y="1502"/>
                </a:cubicBezTo>
                <a:cubicBezTo>
                  <a:pt x="967" y="1529"/>
                  <a:pt x="967" y="1529"/>
                  <a:pt x="967" y="1529"/>
                </a:cubicBezTo>
                <a:lnTo>
                  <a:pt x="947" y="1573"/>
                </a:lnTo>
                <a:close/>
                <a:moveTo>
                  <a:pt x="64" y="1529"/>
                </a:moveTo>
                <a:cubicBezTo>
                  <a:pt x="69" y="1526"/>
                  <a:pt x="72" y="1522"/>
                  <a:pt x="75" y="1517"/>
                </a:cubicBezTo>
                <a:cubicBezTo>
                  <a:pt x="862" y="2047"/>
                  <a:pt x="862" y="2047"/>
                  <a:pt x="862" y="2047"/>
                </a:cubicBezTo>
                <a:cubicBezTo>
                  <a:pt x="700" y="2959"/>
                  <a:pt x="700" y="2959"/>
                  <a:pt x="700" y="2959"/>
                </a:cubicBezTo>
                <a:cubicBezTo>
                  <a:pt x="695" y="2959"/>
                  <a:pt x="691" y="2959"/>
                  <a:pt x="687" y="2961"/>
                </a:cubicBezTo>
                <a:cubicBezTo>
                  <a:pt x="687" y="2961"/>
                  <a:pt x="686" y="2961"/>
                  <a:pt x="686" y="2962"/>
                </a:cubicBezTo>
                <a:lnTo>
                  <a:pt x="64" y="1529"/>
                </a:lnTo>
                <a:close/>
              </a:path>
            </a:pathLst>
          </a:custGeom>
          <a:solidFill>
            <a:srgbClr val="1772A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37" name="Google Shape;137;p20"/>
          <p:cNvSpPr txBox="1"/>
          <p:nvPr/>
        </p:nvSpPr>
        <p:spPr>
          <a:xfrm>
            <a:off x="778751" y="611175"/>
            <a:ext cx="34158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5400">
                <a:solidFill>
                  <a:schemeClr val="dk1"/>
                </a:solidFill>
                <a:latin typeface="Poppins"/>
                <a:ea typeface="Poppins"/>
                <a:cs typeface="Poppins"/>
                <a:sym typeface="Poppins"/>
              </a:rPr>
              <a:t>Content</a:t>
            </a:r>
            <a:endParaRPr/>
          </a:p>
        </p:txBody>
      </p:sp>
      <p:sp>
        <p:nvSpPr>
          <p:cNvPr id="138" name="Google Shape;138;p20"/>
          <p:cNvSpPr/>
          <p:nvPr/>
        </p:nvSpPr>
        <p:spPr>
          <a:xfrm>
            <a:off x="883340" y="2687180"/>
            <a:ext cx="688991" cy="597525"/>
          </a:xfrm>
          <a:custGeom>
            <a:rect b="b" l="l" r="r" t="t"/>
            <a:pathLst>
              <a:path extrusionOk="0" h="699" w="806">
                <a:moveTo>
                  <a:pt x="202" y="699"/>
                </a:moveTo>
                <a:lnTo>
                  <a:pt x="0" y="350"/>
                </a:lnTo>
                <a:lnTo>
                  <a:pt x="202" y="0"/>
                </a:lnTo>
                <a:lnTo>
                  <a:pt x="605" y="0"/>
                </a:lnTo>
                <a:lnTo>
                  <a:pt x="806" y="350"/>
                </a:lnTo>
                <a:lnTo>
                  <a:pt x="605" y="699"/>
                </a:lnTo>
                <a:lnTo>
                  <a:pt x="202" y="69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39" name="Google Shape;139;p20"/>
          <p:cNvSpPr/>
          <p:nvPr/>
        </p:nvSpPr>
        <p:spPr>
          <a:xfrm>
            <a:off x="883340" y="3591374"/>
            <a:ext cx="688991" cy="597525"/>
          </a:xfrm>
          <a:custGeom>
            <a:rect b="b" l="l" r="r" t="t"/>
            <a:pathLst>
              <a:path extrusionOk="0" h="699" w="806">
                <a:moveTo>
                  <a:pt x="202" y="699"/>
                </a:moveTo>
                <a:lnTo>
                  <a:pt x="0" y="350"/>
                </a:lnTo>
                <a:lnTo>
                  <a:pt x="202" y="0"/>
                </a:lnTo>
                <a:lnTo>
                  <a:pt x="605" y="0"/>
                </a:lnTo>
                <a:lnTo>
                  <a:pt x="806" y="350"/>
                </a:lnTo>
                <a:lnTo>
                  <a:pt x="605" y="699"/>
                </a:lnTo>
                <a:lnTo>
                  <a:pt x="202" y="69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40" name="Google Shape;140;p20"/>
          <p:cNvSpPr/>
          <p:nvPr/>
        </p:nvSpPr>
        <p:spPr>
          <a:xfrm>
            <a:off x="883340" y="4500938"/>
            <a:ext cx="688991" cy="597525"/>
          </a:xfrm>
          <a:custGeom>
            <a:rect b="b" l="l" r="r" t="t"/>
            <a:pathLst>
              <a:path extrusionOk="0" h="699" w="806">
                <a:moveTo>
                  <a:pt x="202" y="699"/>
                </a:moveTo>
                <a:lnTo>
                  <a:pt x="0" y="350"/>
                </a:lnTo>
                <a:lnTo>
                  <a:pt x="202" y="0"/>
                </a:lnTo>
                <a:lnTo>
                  <a:pt x="605" y="0"/>
                </a:lnTo>
                <a:lnTo>
                  <a:pt x="806" y="350"/>
                </a:lnTo>
                <a:lnTo>
                  <a:pt x="605" y="699"/>
                </a:lnTo>
                <a:lnTo>
                  <a:pt x="202" y="699"/>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41" name="Google Shape;141;p20"/>
          <p:cNvSpPr/>
          <p:nvPr/>
        </p:nvSpPr>
        <p:spPr>
          <a:xfrm>
            <a:off x="883340" y="5407394"/>
            <a:ext cx="688991" cy="597525"/>
          </a:xfrm>
          <a:custGeom>
            <a:rect b="b" l="l" r="r" t="t"/>
            <a:pathLst>
              <a:path extrusionOk="0" h="699" w="806">
                <a:moveTo>
                  <a:pt x="202" y="699"/>
                </a:moveTo>
                <a:lnTo>
                  <a:pt x="0" y="350"/>
                </a:lnTo>
                <a:lnTo>
                  <a:pt x="202" y="0"/>
                </a:lnTo>
                <a:lnTo>
                  <a:pt x="605" y="0"/>
                </a:lnTo>
                <a:lnTo>
                  <a:pt x="806" y="350"/>
                </a:lnTo>
                <a:lnTo>
                  <a:pt x="605" y="699"/>
                </a:lnTo>
                <a:lnTo>
                  <a:pt x="202" y="699"/>
                </a:lnTo>
                <a:close/>
              </a:path>
            </a:pathLst>
          </a:custGeom>
          <a:solidFill>
            <a:srgbClr val="27643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42" name="Google Shape;142;p20"/>
          <p:cNvSpPr txBox="1"/>
          <p:nvPr/>
        </p:nvSpPr>
        <p:spPr>
          <a:xfrm>
            <a:off x="1689479" y="2674761"/>
            <a:ext cx="219205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oppins"/>
                <a:ea typeface="Poppins"/>
                <a:cs typeface="Poppins"/>
                <a:sym typeface="Poppins"/>
              </a:rPr>
              <a:t>Introduction</a:t>
            </a:r>
            <a:endParaRPr/>
          </a:p>
        </p:txBody>
      </p:sp>
      <p:sp>
        <p:nvSpPr>
          <p:cNvPr id="143" name="Google Shape;143;p20"/>
          <p:cNvSpPr txBox="1"/>
          <p:nvPr/>
        </p:nvSpPr>
        <p:spPr>
          <a:xfrm>
            <a:off x="1689479" y="2950875"/>
            <a:ext cx="3046509" cy="325089"/>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chemeClr val="dk1"/>
                </a:solidFill>
                <a:latin typeface="Poppins"/>
                <a:ea typeface="Poppins"/>
                <a:cs typeface="Poppins"/>
                <a:sym typeface="Poppins"/>
              </a:rPr>
              <a:t> </a:t>
            </a:r>
            <a:endParaRPr b="1" sz="1100">
              <a:solidFill>
                <a:schemeClr val="dk1"/>
              </a:solidFill>
              <a:latin typeface="Poppins"/>
              <a:ea typeface="Poppins"/>
              <a:cs typeface="Poppins"/>
              <a:sym typeface="Poppins"/>
            </a:endParaRPr>
          </a:p>
        </p:txBody>
      </p:sp>
      <p:sp>
        <p:nvSpPr>
          <p:cNvPr id="144" name="Google Shape;144;p20"/>
          <p:cNvSpPr txBox="1"/>
          <p:nvPr/>
        </p:nvSpPr>
        <p:spPr>
          <a:xfrm>
            <a:off x="1689476" y="3578950"/>
            <a:ext cx="4266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oppins"/>
                <a:ea typeface="Poppins"/>
                <a:cs typeface="Poppins"/>
                <a:sym typeface="Poppins"/>
              </a:rPr>
              <a:t>Different</a:t>
            </a:r>
            <a:r>
              <a:rPr lang="en-US" sz="1800">
                <a:solidFill>
                  <a:schemeClr val="dk1"/>
                </a:solidFill>
                <a:latin typeface="Poppins"/>
                <a:ea typeface="Poppins"/>
                <a:cs typeface="Poppins"/>
                <a:sym typeface="Poppins"/>
              </a:rPr>
              <a:t> types of fetch command</a:t>
            </a:r>
            <a:endParaRPr sz="1800">
              <a:solidFill>
                <a:schemeClr val="dk1"/>
              </a:solidFill>
              <a:latin typeface="Poppins"/>
              <a:ea typeface="Poppins"/>
              <a:cs typeface="Poppins"/>
              <a:sym typeface="Poppins"/>
            </a:endParaRPr>
          </a:p>
        </p:txBody>
      </p:sp>
      <p:sp>
        <p:nvSpPr>
          <p:cNvPr id="145" name="Google Shape;145;p20"/>
          <p:cNvSpPr txBox="1"/>
          <p:nvPr/>
        </p:nvSpPr>
        <p:spPr>
          <a:xfrm>
            <a:off x="1689479" y="5394975"/>
            <a:ext cx="183252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oppins"/>
                <a:ea typeface="Poppins"/>
                <a:cs typeface="Poppins"/>
                <a:sym typeface="Poppins"/>
              </a:rPr>
              <a:t>Conclusion</a:t>
            </a:r>
            <a:endParaRPr sz="1800">
              <a:solidFill>
                <a:schemeClr val="dk1"/>
              </a:solidFill>
              <a:latin typeface="Poppins"/>
              <a:ea typeface="Poppins"/>
              <a:cs typeface="Poppins"/>
              <a:sym typeface="Poppins"/>
            </a:endParaRPr>
          </a:p>
        </p:txBody>
      </p:sp>
      <p:sp>
        <p:nvSpPr>
          <p:cNvPr id="146" name="Google Shape;146;p20"/>
          <p:cNvSpPr/>
          <p:nvPr/>
        </p:nvSpPr>
        <p:spPr>
          <a:xfrm>
            <a:off x="1067498" y="4639363"/>
            <a:ext cx="320675" cy="320675"/>
          </a:xfrm>
          <a:custGeom>
            <a:rect b="b" l="l" r="r" t="t"/>
            <a:pathLst>
              <a:path extrusionOk="0" h="176" w="176">
                <a:moveTo>
                  <a:pt x="64" y="120"/>
                </a:moveTo>
                <a:cubicBezTo>
                  <a:pt x="112" y="120"/>
                  <a:pt x="112" y="120"/>
                  <a:pt x="112" y="120"/>
                </a:cubicBezTo>
                <a:cubicBezTo>
                  <a:pt x="116" y="120"/>
                  <a:pt x="120" y="116"/>
                  <a:pt x="120" y="112"/>
                </a:cubicBezTo>
                <a:cubicBezTo>
                  <a:pt x="120" y="104"/>
                  <a:pt x="120" y="104"/>
                  <a:pt x="120" y="104"/>
                </a:cubicBezTo>
                <a:cubicBezTo>
                  <a:pt x="120" y="100"/>
                  <a:pt x="116" y="96"/>
                  <a:pt x="112" y="96"/>
                </a:cubicBezTo>
                <a:cubicBezTo>
                  <a:pt x="64" y="96"/>
                  <a:pt x="64" y="96"/>
                  <a:pt x="64" y="96"/>
                </a:cubicBezTo>
                <a:cubicBezTo>
                  <a:pt x="60" y="96"/>
                  <a:pt x="56" y="100"/>
                  <a:pt x="56" y="104"/>
                </a:cubicBezTo>
                <a:cubicBezTo>
                  <a:pt x="56" y="112"/>
                  <a:pt x="56" y="112"/>
                  <a:pt x="56" y="112"/>
                </a:cubicBezTo>
                <a:cubicBezTo>
                  <a:pt x="56" y="116"/>
                  <a:pt x="60" y="120"/>
                  <a:pt x="64" y="120"/>
                </a:cubicBezTo>
                <a:moveTo>
                  <a:pt x="64" y="104"/>
                </a:moveTo>
                <a:cubicBezTo>
                  <a:pt x="112" y="104"/>
                  <a:pt x="112" y="104"/>
                  <a:pt x="112" y="104"/>
                </a:cubicBezTo>
                <a:cubicBezTo>
                  <a:pt x="112" y="112"/>
                  <a:pt x="112" y="112"/>
                  <a:pt x="112" y="112"/>
                </a:cubicBezTo>
                <a:cubicBezTo>
                  <a:pt x="64" y="112"/>
                  <a:pt x="64" y="112"/>
                  <a:pt x="64" y="112"/>
                </a:cubicBezTo>
                <a:lnTo>
                  <a:pt x="64" y="104"/>
                </a:lnTo>
                <a:close/>
                <a:moveTo>
                  <a:pt x="168" y="48"/>
                </a:moveTo>
                <a:cubicBezTo>
                  <a:pt x="152" y="48"/>
                  <a:pt x="152" y="48"/>
                  <a:pt x="152" y="48"/>
                </a:cubicBezTo>
                <a:cubicBezTo>
                  <a:pt x="152" y="16"/>
                  <a:pt x="152" y="16"/>
                  <a:pt x="152" y="16"/>
                </a:cubicBezTo>
                <a:cubicBezTo>
                  <a:pt x="152" y="12"/>
                  <a:pt x="148" y="8"/>
                  <a:pt x="144" y="8"/>
                </a:cubicBezTo>
                <a:cubicBezTo>
                  <a:pt x="112" y="8"/>
                  <a:pt x="112" y="8"/>
                  <a:pt x="112" y="8"/>
                </a:cubicBezTo>
                <a:cubicBezTo>
                  <a:pt x="104" y="0"/>
                  <a:pt x="104" y="0"/>
                  <a:pt x="104" y="0"/>
                </a:cubicBezTo>
                <a:cubicBezTo>
                  <a:pt x="32" y="0"/>
                  <a:pt x="32" y="0"/>
                  <a:pt x="32" y="0"/>
                </a:cubicBezTo>
                <a:cubicBezTo>
                  <a:pt x="28" y="0"/>
                  <a:pt x="24" y="4"/>
                  <a:pt x="24" y="8"/>
                </a:cubicBezTo>
                <a:cubicBezTo>
                  <a:pt x="24" y="48"/>
                  <a:pt x="24" y="48"/>
                  <a:pt x="24" y="48"/>
                </a:cubicBezTo>
                <a:cubicBezTo>
                  <a:pt x="8" y="48"/>
                  <a:pt x="8" y="48"/>
                  <a:pt x="8" y="48"/>
                </a:cubicBezTo>
                <a:cubicBezTo>
                  <a:pt x="4" y="48"/>
                  <a:pt x="0" y="52"/>
                  <a:pt x="0" y="56"/>
                </a:cubicBezTo>
                <a:cubicBezTo>
                  <a:pt x="0" y="72"/>
                  <a:pt x="0" y="72"/>
                  <a:pt x="0" y="72"/>
                </a:cubicBezTo>
                <a:cubicBezTo>
                  <a:pt x="0" y="76"/>
                  <a:pt x="4" y="80"/>
                  <a:pt x="8" y="80"/>
                </a:cubicBezTo>
                <a:cubicBezTo>
                  <a:pt x="16" y="80"/>
                  <a:pt x="16" y="80"/>
                  <a:pt x="16" y="80"/>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80"/>
                  <a:pt x="160" y="80"/>
                  <a:pt x="160" y="80"/>
                </a:cubicBezTo>
                <a:cubicBezTo>
                  <a:pt x="168" y="80"/>
                  <a:pt x="168" y="80"/>
                  <a:pt x="168" y="80"/>
                </a:cubicBezTo>
                <a:cubicBezTo>
                  <a:pt x="172" y="80"/>
                  <a:pt x="176" y="76"/>
                  <a:pt x="176" y="72"/>
                </a:cubicBezTo>
                <a:cubicBezTo>
                  <a:pt x="176" y="56"/>
                  <a:pt x="176" y="56"/>
                  <a:pt x="176" y="56"/>
                </a:cubicBezTo>
                <a:cubicBezTo>
                  <a:pt x="176" y="52"/>
                  <a:pt x="172" y="48"/>
                  <a:pt x="168" y="48"/>
                </a:cubicBezTo>
                <a:moveTo>
                  <a:pt x="144" y="16"/>
                </a:moveTo>
                <a:cubicBezTo>
                  <a:pt x="144" y="48"/>
                  <a:pt x="144" y="48"/>
                  <a:pt x="144" y="48"/>
                </a:cubicBezTo>
                <a:cubicBezTo>
                  <a:pt x="128" y="48"/>
                  <a:pt x="128" y="48"/>
                  <a:pt x="128" y="48"/>
                </a:cubicBezTo>
                <a:cubicBezTo>
                  <a:pt x="128" y="24"/>
                  <a:pt x="128" y="24"/>
                  <a:pt x="128" y="24"/>
                </a:cubicBezTo>
                <a:cubicBezTo>
                  <a:pt x="120" y="16"/>
                  <a:pt x="120" y="16"/>
                  <a:pt x="120" y="16"/>
                </a:cubicBezTo>
                <a:lnTo>
                  <a:pt x="144" y="16"/>
                </a:lnTo>
                <a:close/>
                <a:moveTo>
                  <a:pt x="104" y="12"/>
                </a:moveTo>
                <a:cubicBezTo>
                  <a:pt x="116" y="24"/>
                  <a:pt x="116" y="24"/>
                  <a:pt x="116" y="24"/>
                </a:cubicBezTo>
                <a:cubicBezTo>
                  <a:pt x="104" y="24"/>
                  <a:pt x="104" y="24"/>
                  <a:pt x="104" y="24"/>
                </a:cubicBezTo>
                <a:lnTo>
                  <a:pt x="104" y="12"/>
                </a:lnTo>
                <a:close/>
                <a:moveTo>
                  <a:pt x="32" y="8"/>
                </a:moveTo>
                <a:cubicBezTo>
                  <a:pt x="96" y="8"/>
                  <a:pt x="96" y="8"/>
                  <a:pt x="96" y="8"/>
                </a:cubicBezTo>
                <a:cubicBezTo>
                  <a:pt x="96" y="28"/>
                  <a:pt x="96" y="28"/>
                  <a:pt x="96" y="28"/>
                </a:cubicBezTo>
                <a:cubicBezTo>
                  <a:pt x="96" y="30"/>
                  <a:pt x="98" y="32"/>
                  <a:pt x="100" y="32"/>
                </a:cubicBezTo>
                <a:cubicBezTo>
                  <a:pt x="120" y="32"/>
                  <a:pt x="120" y="32"/>
                  <a:pt x="120" y="32"/>
                </a:cubicBezTo>
                <a:cubicBezTo>
                  <a:pt x="120" y="48"/>
                  <a:pt x="120" y="48"/>
                  <a:pt x="120" y="48"/>
                </a:cubicBezTo>
                <a:cubicBezTo>
                  <a:pt x="32" y="48"/>
                  <a:pt x="32" y="48"/>
                  <a:pt x="32" y="48"/>
                </a:cubicBezTo>
                <a:lnTo>
                  <a:pt x="32" y="8"/>
                </a:lnTo>
                <a:close/>
                <a:moveTo>
                  <a:pt x="152" y="168"/>
                </a:moveTo>
                <a:cubicBezTo>
                  <a:pt x="24" y="168"/>
                  <a:pt x="24" y="168"/>
                  <a:pt x="24" y="168"/>
                </a:cubicBezTo>
                <a:cubicBezTo>
                  <a:pt x="24" y="80"/>
                  <a:pt x="24" y="80"/>
                  <a:pt x="24" y="80"/>
                </a:cubicBezTo>
                <a:cubicBezTo>
                  <a:pt x="152" y="80"/>
                  <a:pt x="152" y="80"/>
                  <a:pt x="152" y="80"/>
                </a:cubicBezTo>
                <a:lnTo>
                  <a:pt x="152" y="168"/>
                </a:lnTo>
                <a:close/>
                <a:moveTo>
                  <a:pt x="168" y="72"/>
                </a:moveTo>
                <a:cubicBezTo>
                  <a:pt x="8" y="72"/>
                  <a:pt x="8" y="72"/>
                  <a:pt x="8" y="72"/>
                </a:cubicBezTo>
                <a:cubicBezTo>
                  <a:pt x="8" y="56"/>
                  <a:pt x="8" y="56"/>
                  <a:pt x="8" y="56"/>
                </a:cubicBezTo>
                <a:cubicBezTo>
                  <a:pt x="168" y="56"/>
                  <a:pt x="168" y="56"/>
                  <a:pt x="168" y="56"/>
                </a:cubicBezTo>
                <a:lnTo>
                  <a:pt x="168" y="7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47" name="Google Shape;147;p20"/>
          <p:cNvSpPr/>
          <p:nvPr/>
        </p:nvSpPr>
        <p:spPr>
          <a:xfrm>
            <a:off x="1067498" y="3729799"/>
            <a:ext cx="320675" cy="320675"/>
          </a:xfrm>
          <a:custGeom>
            <a:rect b="b" l="l" r="r" t="t"/>
            <a:pathLst>
              <a:path extrusionOk="0" h="176" w="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48" name="Google Shape;148;p20"/>
          <p:cNvSpPr/>
          <p:nvPr/>
        </p:nvSpPr>
        <p:spPr>
          <a:xfrm>
            <a:off x="1067498" y="2840686"/>
            <a:ext cx="320675" cy="290513"/>
          </a:xfrm>
          <a:custGeom>
            <a:rect b="b" l="l" r="r" t="t"/>
            <a:pathLst>
              <a:path extrusionOk="0" h="160" w="176">
                <a:moveTo>
                  <a:pt x="147" y="117"/>
                </a:moveTo>
                <a:cubicBezTo>
                  <a:pt x="147" y="117"/>
                  <a:pt x="132" y="113"/>
                  <a:pt x="132" y="98"/>
                </a:cubicBezTo>
                <a:cubicBezTo>
                  <a:pt x="132" y="85"/>
                  <a:pt x="139" y="81"/>
                  <a:pt x="142" y="77"/>
                </a:cubicBezTo>
                <a:cubicBezTo>
                  <a:pt x="142" y="77"/>
                  <a:pt x="146" y="73"/>
                  <a:pt x="143" y="60"/>
                </a:cubicBezTo>
                <a:cubicBezTo>
                  <a:pt x="149" y="53"/>
                  <a:pt x="150" y="40"/>
                  <a:pt x="144" y="27"/>
                </a:cubicBezTo>
                <a:cubicBezTo>
                  <a:pt x="140" y="18"/>
                  <a:pt x="136" y="13"/>
                  <a:pt x="131" y="11"/>
                </a:cubicBezTo>
                <a:cubicBezTo>
                  <a:pt x="127" y="9"/>
                  <a:pt x="123" y="8"/>
                  <a:pt x="119" y="8"/>
                </a:cubicBezTo>
                <a:cubicBezTo>
                  <a:pt x="113" y="8"/>
                  <a:pt x="107" y="10"/>
                  <a:pt x="104" y="11"/>
                </a:cubicBezTo>
                <a:cubicBezTo>
                  <a:pt x="105" y="13"/>
                  <a:pt x="106" y="15"/>
                  <a:pt x="107" y="18"/>
                </a:cubicBezTo>
                <a:cubicBezTo>
                  <a:pt x="107" y="18"/>
                  <a:pt x="107" y="18"/>
                  <a:pt x="107" y="18"/>
                </a:cubicBezTo>
                <a:cubicBezTo>
                  <a:pt x="109" y="17"/>
                  <a:pt x="114" y="16"/>
                  <a:pt x="119" y="16"/>
                </a:cubicBezTo>
                <a:cubicBezTo>
                  <a:pt x="122" y="16"/>
                  <a:pt x="125" y="17"/>
                  <a:pt x="127" y="18"/>
                </a:cubicBezTo>
                <a:cubicBezTo>
                  <a:pt x="129" y="19"/>
                  <a:pt x="133" y="22"/>
                  <a:pt x="137" y="30"/>
                </a:cubicBezTo>
                <a:cubicBezTo>
                  <a:pt x="142" y="41"/>
                  <a:pt x="140" y="51"/>
                  <a:pt x="137" y="55"/>
                </a:cubicBezTo>
                <a:cubicBezTo>
                  <a:pt x="135" y="57"/>
                  <a:pt x="135" y="60"/>
                  <a:pt x="135" y="62"/>
                </a:cubicBezTo>
                <a:cubicBezTo>
                  <a:pt x="137" y="69"/>
                  <a:pt x="136" y="71"/>
                  <a:pt x="136" y="72"/>
                </a:cubicBezTo>
                <a:cubicBezTo>
                  <a:pt x="136" y="72"/>
                  <a:pt x="135" y="72"/>
                  <a:pt x="135" y="73"/>
                </a:cubicBezTo>
                <a:cubicBezTo>
                  <a:pt x="135" y="73"/>
                  <a:pt x="134" y="74"/>
                  <a:pt x="134" y="74"/>
                </a:cubicBezTo>
                <a:cubicBezTo>
                  <a:pt x="131" y="78"/>
                  <a:pt x="124" y="85"/>
                  <a:pt x="124" y="98"/>
                </a:cubicBezTo>
                <a:cubicBezTo>
                  <a:pt x="124" y="115"/>
                  <a:pt x="137" y="123"/>
                  <a:pt x="145" y="125"/>
                </a:cubicBezTo>
                <a:cubicBezTo>
                  <a:pt x="155" y="128"/>
                  <a:pt x="166" y="133"/>
                  <a:pt x="168" y="144"/>
                </a:cubicBezTo>
                <a:cubicBezTo>
                  <a:pt x="142" y="144"/>
                  <a:pt x="142" y="144"/>
                  <a:pt x="142" y="144"/>
                </a:cubicBezTo>
                <a:cubicBezTo>
                  <a:pt x="143" y="146"/>
                  <a:pt x="144" y="149"/>
                  <a:pt x="144" y="152"/>
                </a:cubicBezTo>
                <a:cubicBezTo>
                  <a:pt x="172" y="152"/>
                  <a:pt x="172" y="152"/>
                  <a:pt x="172" y="152"/>
                </a:cubicBezTo>
                <a:cubicBezTo>
                  <a:pt x="176" y="152"/>
                  <a:pt x="176" y="148"/>
                  <a:pt x="176" y="148"/>
                </a:cubicBezTo>
                <a:cubicBezTo>
                  <a:pt x="176" y="127"/>
                  <a:pt x="156" y="120"/>
                  <a:pt x="147" y="117"/>
                </a:cubicBezTo>
                <a:moveTo>
                  <a:pt x="104" y="121"/>
                </a:moveTo>
                <a:cubicBezTo>
                  <a:pt x="104" y="121"/>
                  <a:pt x="88" y="117"/>
                  <a:pt x="88" y="101"/>
                </a:cubicBezTo>
                <a:cubicBezTo>
                  <a:pt x="88" y="86"/>
                  <a:pt x="95" y="81"/>
                  <a:pt x="97" y="77"/>
                </a:cubicBezTo>
                <a:cubicBezTo>
                  <a:pt x="97" y="77"/>
                  <a:pt x="102" y="73"/>
                  <a:pt x="99" y="58"/>
                </a:cubicBezTo>
                <a:cubicBezTo>
                  <a:pt x="105" y="50"/>
                  <a:pt x="106" y="36"/>
                  <a:pt x="100" y="21"/>
                </a:cubicBezTo>
                <a:cubicBezTo>
                  <a:pt x="95" y="11"/>
                  <a:pt x="92" y="6"/>
                  <a:pt x="86" y="3"/>
                </a:cubicBezTo>
                <a:cubicBezTo>
                  <a:pt x="82" y="1"/>
                  <a:pt x="78" y="0"/>
                  <a:pt x="74" y="0"/>
                </a:cubicBezTo>
                <a:cubicBezTo>
                  <a:pt x="65" y="0"/>
                  <a:pt x="58" y="3"/>
                  <a:pt x="55" y="5"/>
                </a:cubicBezTo>
                <a:cubicBezTo>
                  <a:pt x="45" y="9"/>
                  <a:pt x="39" y="12"/>
                  <a:pt x="34" y="26"/>
                </a:cubicBezTo>
                <a:cubicBezTo>
                  <a:pt x="29" y="38"/>
                  <a:pt x="35" y="51"/>
                  <a:pt x="37" y="57"/>
                </a:cubicBezTo>
                <a:cubicBezTo>
                  <a:pt x="34" y="72"/>
                  <a:pt x="39" y="77"/>
                  <a:pt x="39" y="77"/>
                </a:cubicBezTo>
                <a:cubicBezTo>
                  <a:pt x="41" y="81"/>
                  <a:pt x="48" y="86"/>
                  <a:pt x="48" y="101"/>
                </a:cubicBezTo>
                <a:cubicBezTo>
                  <a:pt x="48" y="117"/>
                  <a:pt x="32" y="121"/>
                  <a:pt x="32" y="121"/>
                </a:cubicBezTo>
                <a:cubicBezTo>
                  <a:pt x="22" y="125"/>
                  <a:pt x="0" y="132"/>
                  <a:pt x="0" y="156"/>
                </a:cubicBezTo>
                <a:cubicBezTo>
                  <a:pt x="0" y="156"/>
                  <a:pt x="0" y="160"/>
                  <a:pt x="4" y="160"/>
                </a:cubicBezTo>
                <a:cubicBezTo>
                  <a:pt x="132" y="160"/>
                  <a:pt x="132" y="160"/>
                  <a:pt x="132" y="160"/>
                </a:cubicBezTo>
                <a:cubicBezTo>
                  <a:pt x="136" y="160"/>
                  <a:pt x="136" y="156"/>
                  <a:pt x="136" y="156"/>
                </a:cubicBezTo>
                <a:cubicBezTo>
                  <a:pt x="136" y="132"/>
                  <a:pt x="114" y="125"/>
                  <a:pt x="104" y="121"/>
                </a:cubicBezTo>
                <a:moveTo>
                  <a:pt x="8" y="152"/>
                </a:moveTo>
                <a:cubicBezTo>
                  <a:pt x="10" y="138"/>
                  <a:pt x="22" y="133"/>
                  <a:pt x="34" y="129"/>
                </a:cubicBezTo>
                <a:cubicBezTo>
                  <a:pt x="42" y="127"/>
                  <a:pt x="56" y="118"/>
                  <a:pt x="56" y="101"/>
                </a:cubicBezTo>
                <a:cubicBezTo>
                  <a:pt x="56" y="85"/>
                  <a:pt x="50" y="78"/>
                  <a:pt x="46" y="74"/>
                </a:cubicBezTo>
                <a:cubicBezTo>
                  <a:pt x="46" y="73"/>
                  <a:pt x="46" y="73"/>
                  <a:pt x="45" y="72"/>
                </a:cubicBezTo>
                <a:cubicBezTo>
                  <a:pt x="45" y="72"/>
                  <a:pt x="45" y="72"/>
                  <a:pt x="45" y="72"/>
                </a:cubicBezTo>
                <a:cubicBezTo>
                  <a:pt x="45" y="72"/>
                  <a:pt x="43" y="68"/>
                  <a:pt x="45" y="59"/>
                </a:cubicBezTo>
                <a:cubicBezTo>
                  <a:pt x="46" y="58"/>
                  <a:pt x="45" y="56"/>
                  <a:pt x="45" y="54"/>
                </a:cubicBezTo>
                <a:cubicBezTo>
                  <a:pt x="43" y="50"/>
                  <a:pt x="38" y="38"/>
                  <a:pt x="41" y="30"/>
                </a:cubicBezTo>
                <a:cubicBezTo>
                  <a:pt x="46" y="18"/>
                  <a:pt x="50" y="16"/>
                  <a:pt x="58" y="12"/>
                </a:cubicBezTo>
                <a:cubicBezTo>
                  <a:pt x="58" y="12"/>
                  <a:pt x="58" y="12"/>
                  <a:pt x="59" y="12"/>
                </a:cubicBezTo>
                <a:cubicBezTo>
                  <a:pt x="61" y="10"/>
                  <a:pt x="67" y="8"/>
                  <a:pt x="74" y="8"/>
                </a:cubicBezTo>
                <a:cubicBezTo>
                  <a:pt x="77" y="8"/>
                  <a:pt x="80" y="9"/>
                  <a:pt x="83" y="10"/>
                </a:cubicBezTo>
                <a:cubicBezTo>
                  <a:pt x="85" y="12"/>
                  <a:pt x="88" y="15"/>
                  <a:pt x="92" y="24"/>
                </a:cubicBezTo>
                <a:cubicBezTo>
                  <a:pt x="98" y="37"/>
                  <a:pt x="96" y="48"/>
                  <a:pt x="92" y="53"/>
                </a:cubicBezTo>
                <a:cubicBezTo>
                  <a:pt x="91" y="55"/>
                  <a:pt x="91" y="58"/>
                  <a:pt x="91" y="60"/>
                </a:cubicBezTo>
                <a:cubicBezTo>
                  <a:pt x="93" y="68"/>
                  <a:pt x="92" y="71"/>
                  <a:pt x="91" y="72"/>
                </a:cubicBezTo>
                <a:cubicBezTo>
                  <a:pt x="91" y="72"/>
                  <a:pt x="91" y="72"/>
                  <a:pt x="91" y="72"/>
                </a:cubicBezTo>
                <a:cubicBezTo>
                  <a:pt x="90" y="73"/>
                  <a:pt x="90" y="73"/>
                  <a:pt x="90" y="74"/>
                </a:cubicBezTo>
                <a:cubicBezTo>
                  <a:pt x="86" y="78"/>
                  <a:pt x="80" y="85"/>
                  <a:pt x="80" y="101"/>
                </a:cubicBezTo>
                <a:cubicBezTo>
                  <a:pt x="80" y="118"/>
                  <a:pt x="94" y="127"/>
                  <a:pt x="102" y="129"/>
                </a:cubicBezTo>
                <a:cubicBezTo>
                  <a:pt x="113" y="133"/>
                  <a:pt x="126" y="138"/>
                  <a:pt x="128" y="152"/>
                </a:cubicBezTo>
                <a:lnTo>
                  <a:pt x="8" y="15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49" name="Google Shape;149;p20"/>
          <p:cNvSpPr/>
          <p:nvPr/>
        </p:nvSpPr>
        <p:spPr>
          <a:xfrm>
            <a:off x="1065116" y="5545819"/>
            <a:ext cx="325438" cy="320675"/>
          </a:xfrm>
          <a:custGeom>
            <a:rect b="b" l="l" r="r" t="t"/>
            <a:pathLst>
              <a:path extrusionOk="0" h="176" w="179">
                <a:moveTo>
                  <a:pt x="170" y="35"/>
                </a:moveTo>
                <a:cubicBezTo>
                  <a:pt x="166" y="38"/>
                  <a:pt x="166" y="38"/>
                  <a:pt x="166" y="38"/>
                </a:cubicBezTo>
                <a:cubicBezTo>
                  <a:pt x="166" y="38"/>
                  <a:pt x="166" y="38"/>
                  <a:pt x="166" y="38"/>
                </a:cubicBezTo>
                <a:cubicBezTo>
                  <a:pt x="146" y="58"/>
                  <a:pt x="146" y="58"/>
                  <a:pt x="146" y="58"/>
                </a:cubicBezTo>
                <a:cubicBezTo>
                  <a:pt x="146" y="58"/>
                  <a:pt x="146" y="58"/>
                  <a:pt x="146" y="58"/>
                </a:cubicBezTo>
                <a:cubicBezTo>
                  <a:pt x="142" y="62"/>
                  <a:pt x="137" y="64"/>
                  <a:pt x="132" y="64"/>
                </a:cubicBezTo>
                <a:cubicBezTo>
                  <a:pt x="121" y="64"/>
                  <a:pt x="112" y="55"/>
                  <a:pt x="112" y="44"/>
                </a:cubicBezTo>
                <a:cubicBezTo>
                  <a:pt x="112" y="38"/>
                  <a:pt x="114" y="34"/>
                  <a:pt x="118" y="30"/>
                </a:cubicBezTo>
                <a:cubicBezTo>
                  <a:pt x="112" y="24"/>
                  <a:pt x="112" y="24"/>
                  <a:pt x="112" y="24"/>
                </a:cubicBezTo>
                <a:cubicBezTo>
                  <a:pt x="107" y="29"/>
                  <a:pt x="104" y="36"/>
                  <a:pt x="104" y="44"/>
                </a:cubicBezTo>
                <a:cubicBezTo>
                  <a:pt x="104" y="59"/>
                  <a:pt x="117" y="72"/>
                  <a:pt x="132" y="72"/>
                </a:cubicBezTo>
                <a:cubicBezTo>
                  <a:pt x="140" y="72"/>
                  <a:pt x="147" y="69"/>
                  <a:pt x="152" y="64"/>
                </a:cubicBezTo>
                <a:cubicBezTo>
                  <a:pt x="152" y="64"/>
                  <a:pt x="152" y="64"/>
                  <a:pt x="152" y="64"/>
                </a:cubicBezTo>
                <a:cubicBezTo>
                  <a:pt x="167" y="49"/>
                  <a:pt x="167" y="49"/>
                  <a:pt x="167" y="49"/>
                </a:cubicBezTo>
                <a:cubicBezTo>
                  <a:pt x="170" y="60"/>
                  <a:pt x="168" y="71"/>
                  <a:pt x="162" y="77"/>
                </a:cubicBezTo>
                <a:cubicBezTo>
                  <a:pt x="140" y="99"/>
                  <a:pt x="140" y="99"/>
                  <a:pt x="140" y="99"/>
                </a:cubicBezTo>
                <a:cubicBezTo>
                  <a:pt x="137" y="102"/>
                  <a:pt x="133" y="104"/>
                  <a:pt x="129" y="104"/>
                </a:cubicBezTo>
                <a:cubicBezTo>
                  <a:pt x="129" y="104"/>
                  <a:pt x="115" y="103"/>
                  <a:pt x="102" y="95"/>
                </a:cubicBezTo>
                <a:cubicBezTo>
                  <a:pt x="102" y="95"/>
                  <a:pt x="102" y="95"/>
                  <a:pt x="102" y="95"/>
                </a:cubicBezTo>
                <a:cubicBezTo>
                  <a:pt x="101" y="94"/>
                  <a:pt x="101" y="94"/>
                  <a:pt x="100" y="94"/>
                </a:cubicBezTo>
                <a:cubicBezTo>
                  <a:pt x="98" y="94"/>
                  <a:pt x="97" y="95"/>
                  <a:pt x="97" y="96"/>
                </a:cubicBezTo>
                <a:cubicBezTo>
                  <a:pt x="96" y="96"/>
                  <a:pt x="96" y="96"/>
                  <a:pt x="96" y="96"/>
                </a:cubicBezTo>
                <a:cubicBezTo>
                  <a:pt x="35" y="163"/>
                  <a:pt x="35" y="163"/>
                  <a:pt x="35" y="163"/>
                </a:cubicBezTo>
                <a:cubicBezTo>
                  <a:pt x="32" y="166"/>
                  <a:pt x="28" y="168"/>
                  <a:pt x="24" y="168"/>
                </a:cubicBezTo>
                <a:cubicBezTo>
                  <a:pt x="15" y="168"/>
                  <a:pt x="8" y="161"/>
                  <a:pt x="8" y="152"/>
                </a:cubicBezTo>
                <a:cubicBezTo>
                  <a:pt x="8" y="148"/>
                  <a:pt x="10" y="144"/>
                  <a:pt x="13" y="141"/>
                </a:cubicBezTo>
                <a:cubicBezTo>
                  <a:pt x="80" y="80"/>
                  <a:pt x="80" y="80"/>
                  <a:pt x="80" y="80"/>
                </a:cubicBezTo>
                <a:cubicBezTo>
                  <a:pt x="80" y="80"/>
                  <a:pt x="80" y="80"/>
                  <a:pt x="80" y="80"/>
                </a:cubicBezTo>
                <a:cubicBezTo>
                  <a:pt x="81" y="79"/>
                  <a:pt x="82" y="78"/>
                  <a:pt x="82" y="76"/>
                </a:cubicBezTo>
                <a:cubicBezTo>
                  <a:pt x="82" y="76"/>
                  <a:pt x="81" y="75"/>
                  <a:pt x="81" y="74"/>
                </a:cubicBezTo>
                <a:cubicBezTo>
                  <a:pt x="81" y="74"/>
                  <a:pt x="81" y="74"/>
                  <a:pt x="81" y="74"/>
                </a:cubicBezTo>
                <a:cubicBezTo>
                  <a:pt x="69" y="59"/>
                  <a:pt x="69" y="47"/>
                  <a:pt x="79" y="37"/>
                </a:cubicBezTo>
                <a:cubicBezTo>
                  <a:pt x="100" y="15"/>
                  <a:pt x="100" y="15"/>
                  <a:pt x="100" y="15"/>
                </a:cubicBezTo>
                <a:cubicBezTo>
                  <a:pt x="106" y="9"/>
                  <a:pt x="113" y="8"/>
                  <a:pt x="118" y="8"/>
                </a:cubicBezTo>
                <a:cubicBezTo>
                  <a:pt x="118" y="8"/>
                  <a:pt x="118" y="8"/>
                  <a:pt x="118" y="8"/>
                </a:cubicBezTo>
                <a:cubicBezTo>
                  <a:pt x="121" y="8"/>
                  <a:pt x="124" y="8"/>
                  <a:pt x="127" y="9"/>
                </a:cubicBezTo>
                <a:cubicBezTo>
                  <a:pt x="112" y="24"/>
                  <a:pt x="112" y="24"/>
                  <a:pt x="112" y="24"/>
                </a:cubicBezTo>
                <a:cubicBezTo>
                  <a:pt x="118" y="30"/>
                  <a:pt x="118" y="30"/>
                  <a:pt x="118" y="30"/>
                </a:cubicBezTo>
                <a:cubicBezTo>
                  <a:pt x="138" y="10"/>
                  <a:pt x="138" y="10"/>
                  <a:pt x="138" y="10"/>
                </a:cubicBezTo>
                <a:cubicBezTo>
                  <a:pt x="138" y="10"/>
                  <a:pt x="138" y="10"/>
                  <a:pt x="138" y="10"/>
                </a:cubicBezTo>
                <a:cubicBezTo>
                  <a:pt x="141" y="6"/>
                  <a:pt x="141" y="6"/>
                  <a:pt x="141" y="6"/>
                </a:cubicBezTo>
                <a:cubicBezTo>
                  <a:pt x="133" y="2"/>
                  <a:pt x="125" y="0"/>
                  <a:pt x="118" y="0"/>
                </a:cubicBezTo>
                <a:cubicBezTo>
                  <a:pt x="118" y="0"/>
                  <a:pt x="118" y="0"/>
                  <a:pt x="118" y="0"/>
                </a:cubicBezTo>
                <a:cubicBezTo>
                  <a:pt x="109" y="0"/>
                  <a:pt x="101" y="3"/>
                  <a:pt x="95" y="9"/>
                </a:cubicBezTo>
                <a:cubicBezTo>
                  <a:pt x="73" y="31"/>
                  <a:pt x="73" y="31"/>
                  <a:pt x="73" y="31"/>
                </a:cubicBezTo>
                <a:cubicBezTo>
                  <a:pt x="59" y="46"/>
                  <a:pt x="63" y="62"/>
                  <a:pt x="73" y="76"/>
                </a:cubicBezTo>
                <a:cubicBezTo>
                  <a:pt x="7" y="135"/>
                  <a:pt x="7" y="135"/>
                  <a:pt x="7" y="135"/>
                </a:cubicBezTo>
                <a:cubicBezTo>
                  <a:pt x="3" y="139"/>
                  <a:pt x="0" y="145"/>
                  <a:pt x="0" y="152"/>
                </a:cubicBezTo>
                <a:cubicBezTo>
                  <a:pt x="0" y="165"/>
                  <a:pt x="11" y="176"/>
                  <a:pt x="24" y="176"/>
                </a:cubicBezTo>
                <a:cubicBezTo>
                  <a:pt x="31" y="176"/>
                  <a:pt x="37" y="173"/>
                  <a:pt x="41" y="169"/>
                </a:cubicBezTo>
                <a:cubicBezTo>
                  <a:pt x="101" y="103"/>
                  <a:pt x="101" y="103"/>
                  <a:pt x="101" y="103"/>
                </a:cubicBezTo>
                <a:cubicBezTo>
                  <a:pt x="114" y="111"/>
                  <a:pt x="127" y="112"/>
                  <a:pt x="129" y="112"/>
                </a:cubicBezTo>
                <a:cubicBezTo>
                  <a:pt x="135" y="112"/>
                  <a:pt x="141" y="110"/>
                  <a:pt x="146" y="105"/>
                </a:cubicBezTo>
                <a:cubicBezTo>
                  <a:pt x="167" y="83"/>
                  <a:pt x="167" y="83"/>
                  <a:pt x="167" y="83"/>
                </a:cubicBezTo>
                <a:cubicBezTo>
                  <a:pt x="178" y="72"/>
                  <a:pt x="179" y="52"/>
                  <a:pt x="170" y="35"/>
                </a:cubicBezTo>
                <a:moveTo>
                  <a:pt x="21" y="149"/>
                </a:moveTo>
                <a:cubicBezTo>
                  <a:pt x="20" y="150"/>
                  <a:pt x="20" y="151"/>
                  <a:pt x="20" y="152"/>
                </a:cubicBezTo>
                <a:cubicBezTo>
                  <a:pt x="20" y="154"/>
                  <a:pt x="22" y="156"/>
                  <a:pt x="24" y="156"/>
                </a:cubicBezTo>
                <a:cubicBezTo>
                  <a:pt x="26" y="156"/>
                  <a:pt x="28" y="154"/>
                  <a:pt x="28" y="152"/>
                </a:cubicBezTo>
                <a:cubicBezTo>
                  <a:pt x="28" y="150"/>
                  <a:pt x="26" y="148"/>
                  <a:pt x="24" y="148"/>
                </a:cubicBezTo>
                <a:cubicBezTo>
                  <a:pt x="23" y="148"/>
                  <a:pt x="22" y="148"/>
                  <a:pt x="21" y="149"/>
                </a:cubicBezTo>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50" name="Google Shape;150;p20"/>
          <p:cNvSpPr txBox="1"/>
          <p:nvPr/>
        </p:nvSpPr>
        <p:spPr>
          <a:xfrm>
            <a:off x="1689475" y="4387750"/>
            <a:ext cx="611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4D4D4D"/>
                </a:solidFill>
                <a:latin typeface="Poppins"/>
                <a:ea typeface="Poppins"/>
                <a:cs typeface="Poppins"/>
                <a:sym typeface="Poppins"/>
              </a:rPr>
              <a:t>My work on fetch command</a:t>
            </a:r>
            <a:endParaRPr sz="1800">
              <a:solidFill>
                <a:srgbClr val="4D4D4D"/>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500"/>
                                        <p:tgtEl>
                                          <p:spTgt spid="138"/>
                                        </p:tgtEl>
                                        <p:attrNameLst>
                                          <p:attrName>ppt_w</p:attrName>
                                        </p:attrNameLst>
                                      </p:cBhvr>
                                      <p:tavLst>
                                        <p:tav fmla="" tm="0">
                                          <p:val>
                                            <p:strVal val="0"/>
                                          </p:val>
                                        </p:tav>
                                        <p:tav fmla="" tm="100000">
                                          <p:val>
                                            <p:strVal val="#ppt_w"/>
                                          </p:val>
                                        </p:tav>
                                      </p:tavLst>
                                    </p:anim>
                                    <p:anim calcmode="lin" valueType="num">
                                      <p:cBhvr additive="base">
                                        <p:cTn dur="500"/>
                                        <p:tgtEl>
                                          <p:spTgt spid="13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500"/>
                                        <p:tgtEl>
                                          <p:spTgt spid="139"/>
                                        </p:tgtEl>
                                        <p:attrNameLst>
                                          <p:attrName>ppt_w</p:attrName>
                                        </p:attrNameLst>
                                      </p:cBhvr>
                                      <p:tavLst>
                                        <p:tav fmla="" tm="0">
                                          <p:val>
                                            <p:strVal val="0"/>
                                          </p:val>
                                        </p:tav>
                                        <p:tav fmla="" tm="100000">
                                          <p:val>
                                            <p:strVal val="#ppt_w"/>
                                          </p:val>
                                        </p:tav>
                                      </p:tavLst>
                                    </p:anim>
                                    <p:anim calcmode="lin" valueType="num">
                                      <p:cBhvr additive="base">
                                        <p:cTn dur="500"/>
                                        <p:tgtEl>
                                          <p:spTgt spid="13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500"/>
                                        <p:tgtEl>
                                          <p:spTgt spid="140"/>
                                        </p:tgtEl>
                                        <p:attrNameLst>
                                          <p:attrName>ppt_w</p:attrName>
                                        </p:attrNameLst>
                                      </p:cBhvr>
                                      <p:tavLst>
                                        <p:tav fmla="" tm="0">
                                          <p:val>
                                            <p:strVal val="0"/>
                                          </p:val>
                                        </p:tav>
                                        <p:tav fmla="" tm="100000">
                                          <p:val>
                                            <p:strVal val="#ppt_w"/>
                                          </p:val>
                                        </p:tav>
                                      </p:tavLst>
                                    </p:anim>
                                    <p:anim calcmode="lin" valueType="num">
                                      <p:cBhvr additive="base">
                                        <p:cTn dur="500"/>
                                        <p:tgtEl>
                                          <p:spTgt spid="14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500"/>
                                        <p:tgtEl>
                                          <p:spTgt spid="141"/>
                                        </p:tgtEl>
                                        <p:attrNameLst>
                                          <p:attrName>ppt_w</p:attrName>
                                        </p:attrNameLst>
                                      </p:cBhvr>
                                      <p:tavLst>
                                        <p:tav fmla="" tm="0">
                                          <p:val>
                                            <p:strVal val="0"/>
                                          </p:val>
                                        </p:tav>
                                        <p:tav fmla="" tm="100000">
                                          <p:val>
                                            <p:strVal val="#ppt_w"/>
                                          </p:val>
                                        </p:tav>
                                      </p:tavLst>
                                    </p:anim>
                                    <p:anim calcmode="lin" valueType="num">
                                      <p:cBhvr additive="base">
                                        <p:cTn dur="500"/>
                                        <p:tgtEl>
                                          <p:spTgt spid="141"/>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p:nvPr/>
        </p:nvSpPr>
        <p:spPr>
          <a:xfrm>
            <a:off x="0" y="0"/>
            <a:ext cx="12192000" cy="63555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oppins Light"/>
              <a:ea typeface="Poppins Light"/>
              <a:cs typeface="Poppins Light"/>
              <a:sym typeface="Poppins Light"/>
            </a:endParaRPr>
          </a:p>
        </p:txBody>
      </p:sp>
      <p:pic>
        <p:nvPicPr>
          <p:cNvPr id="156" name="Google Shape;156;p21"/>
          <p:cNvPicPr preferRelativeResize="0"/>
          <p:nvPr/>
        </p:nvPicPr>
        <p:blipFill rotWithShape="1">
          <a:blip r:embed="rId3">
            <a:alphaModFix/>
          </a:blip>
          <a:srcRect b="32723" l="0" r="0" t="0"/>
          <a:stretch/>
        </p:blipFill>
        <p:spPr>
          <a:xfrm>
            <a:off x="4928320" y="-260943"/>
            <a:ext cx="8045014" cy="4442393"/>
          </a:xfrm>
          <a:prstGeom prst="rect">
            <a:avLst/>
          </a:prstGeom>
          <a:noFill/>
          <a:ln>
            <a:noFill/>
          </a:ln>
        </p:spPr>
      </p:pic>
      <p:sp>
        <p:nvSpPr>
          <p:cNvPr id="157" name="Google Shape;157;p21"/>
          <p:cNvSpPr txBox="1"/>
          <p:nvPr/>
        </p:nvSpPr>
        <p:spPr>
          <a:xfrm>
            <a:off x="778750" y="339500"/>
            <a:ext cx="8523600" cy="154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900">
                <a:solidFill>
                  <a:schemeClr val="lt1"/>
                </a:solidFill>
                <a:latin typeface="Lato"/>
                <a:ea typeface="Lato"/>
                <a:cs typeface="Lato"/>
                <a:sym typeface="Lato"/>
              </a:rPr>
              <a:t>What is git and why should we use it?</a:t>
            </a:r>
            <a:endParaRPr sz="4700">
              <a:solidFill>
                <a:schemeClr val="lt1"/>
              </a:solidFill>
              <a:latin typeface="Lato"/>
              <a:ea typeface="Lato"/>
              <a:cs typeface="Lato"/>
              <a:sym typeface="Lato"/>
            </a:endParaRPr>
          </a:p>
        </p:txBody>
      </p:sp>
      <p:sp>
        <p:nvSpPr>
          <p:cNvPr id="158" name="Google Shape;158;p21"/>
          <p:cNvSpPr/>
          <p:nvPr/>
        </p:nvSpPr>
        <p:spPr>
          <a:xfrm>
            <a:off x="831825" y="2707338"/>
            <a:ext cx="8708100" cy="2416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a:solidFill>
                  <a:schemeClr val="lt2"/>
                </a:solidFill>
                <a:latin typeface="Poppins Light"/>
                <a:ea typeface="Poppins Light"/>
                <a:cs typeface="Poppins Light"/>
                <a:sym typeface="Poppins Light"/>
              </a:rPr>
              <a:t>Git is a distributed version control framework that is free and open source. Linux Torvalds, the developer of the linux operating system kernel, created it in 2005.</a:t>
            </a:r>
            <a:r>
              <a:rPr lang="en-US" sz="1400">
                <a:solidFill>
                  <a:schemeClr val="lt2"/>
                </a:solidFill>
                <a:latin typeface="Poppins Light"/>
                <a:ea typeface="Poppins Light"/>
                <a:cs typeface="Poppins Light"/>
                <a:sym typeface="Poppins Light"/>
              </a:rPr>
              <a:t> </a:t>
            </a:r>
            <a:endParaRPr sz="1400">
              <a:solidFill>
                <a:schemeClr val="lt2"/>
              </a:solidFill>
              <a:latin typeface="Poppins Light"/>
              <a:ea typeface="Poppins Light"/>
              <a:cs typeface="Poppins Light"/>
              <a:sym typeface="Poppins Light"/>
            </a:endParaRPr>
          </a:p>
          <a:p>
            <a:pPr indent="0" lvl="0" marL="0" marR="0" rtl="0" algn="l">
              <a:lnSpc>
                <a:spcPct val="150000"/>
              </a:lnSpc>
              <a:spcBef>
                <a:spcPts val="0"/>
              </a:spcBef>
              <a:spcAft>
                <a:spcPts val="0"/>
              </a:spcAft>
              <a:buNone/>
            </a:pPr>
            <a:r>
              <a:rPr lang="en-US">
                <a:solidFill>
                  <a:schemeClr val="lt2"/>
                </a:solidFill>
                <a:latin typeface="Poppins Light"/>
                <a:ea typeface="Poppins Light"/>
                <a:cs typeface="Poppins Light"/>
                <a:sym typeface="Poppins Light"/>
              </a:rPr>
              <a:t>Git allows a team of people to work together, all using the same file. It helps the team cope with the confusion that tend to happen when multiple people are editing the same file.</a:t>
            </a:r>
            <a:endParaRPr>
              <a:solidFill>
                <a:schemeClr val="lt2"/>
              </a:solidFill>
              <a:latin typeface="Poppins Light"/>
              <a:ea typeface="Poppins Light"/>
              <a:cs typeface="Poppins Light"/>
              <a:sym typeface="Poppins Light"/>
            </a:endParaRPr>
          </a:p>
          <a:p>
            <a:pPr indent="0" lvl="0" marL="0" marR="0" rtl="0" algn="l">
              <a:lnSpc>
                <a:spcPct val="150000"/>
              </a:lnSpc>
              <a:spcBef>
                <a:spcPts val="0"/>
              </a:spcBef>
              <a:spcAft>
                <a:spcPts val="0"/>
              </a:spcAft>
              <a:buNone/>
            </a:pPr>
            <a:r>
              <a:rPr lang="en-US">
                <a:solidFill>
                  <a:schemeClr val="lt2"/>
                </a:solidFill>
                <a:latin typeface="Poppins Light"/>
                <a:ea typeface="Poppins Light"/>
                <a:cs typeface="Poppins Light"/>
                <a:sym typeface="Poppins Light"/>
              </a:rPr>
              <a:t>Git is the most commonly used version control system. Git tracks </a:t>
            </a:r>
            <a:r>
              <a:rPr lang="en-US">
                <a:solidFill>
                  <a:schemeClr val="lt2"/>
                </a:solidFill>
                <a:latin typeface="Poppins Light"/>
                <a:ea typeface="Poppins Light"/>
                <a:cs typeface="Poppins Light"/>
                <a:sym typeface="Poppins Light"/>
              </a:rPr>
              <a:t>the</a:t>
            </a:r>
            <a:r>
              <a:rPr lang="en-US">
                <a:solidFill>
                  <a:schemeClr val="lt2"/>
                </a:solidFill>
                <a:latin typeface="Poppins Light"/>
                <a:ea typeface="Poppins Light"/>
                <a:cs typeface="Poppins Light"/>
                <a:sym typeface="Poppins Light"/>
              </a:rPr>
              <a:t> changes make to files, so you have a record of what has been done, and you can revert to specific versions should you ever need to.</a:t>
            </a:r>
            <a:endParaRPr sz="1300">
              <a:solidFill>
                <a:schemeClr val="lt1"/>
              </a:solidFill>
              <a:latin typeface="Poppins"/>
              <a:ea typeface="Poppins"/>
              <a:cs typeface="Poppins"/>
              <a:sym typeface="Poppins"/>
            </a:endParaRPr>
          </a:p>
        </p:txBody>
      </p:sp>
      <p:cxnSp>
        <p:nvCxnSpPr>
          <p:cNvPr id="159" name="Google Shape;159;p21"/>
          <p:cNvCxnSpPr/>
          <p:nvPr/>
        </p:nvCxnSpPr>
        <p:spPr>
          <a:xfrm>
            <a:off x="883340" y="1960239"/>
            <a:ext cx="932760" cy="0"/>
          </a:xfrm>
          <a:prstGeom prst="straightConnector1">
            <a:avLst/>
          </a:prstGeom>
          <a:noFill/>
          <a:ln cap="flat" cmpd="sng" w="12700">
            <a:solidFill>
              <a:schemeClr val="lt2"/>
            </a:solidFill>
            <a:prstDash val="solid"/>
            <a:miter lim="800000"/>
            <a:headEnd len="sm" w="sm" type="none"/>
            <a:tailEnd len="sm" w="sm" type="none"/>
          </a:ln>
        </p:spPr>
      </p:cxnSp>
      <p:sp>
        <p:nvSpPr>
          <p:cNvPr id="160" name="Google Shape;160;p21"/>
          <p:cNvSpPr/>
          <p:nvPr/>
        </p:nvSpPr>
        <p:spPr>
          <a:xfrm>
            <a:off x="883355" y="5398377"/>
            <a:ext cx="477328" cy="477328"/>
          </a:xfrm>
          <a:custGeom>
            <a:rect b="b" l="l" r="r" t="t"/>
            <a:pathLst>
              <a:path extrusionOk="0" h="176" w="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Light"/>
              <a:ea typeface="Poppins Light"/>
              <a:cs typeface="Poppins Light"/>
              <a:sym typeface="Poppins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2"/>
          <p:cNvPicPr preferRelativeResize="0"/>
          <p:nvPr>
            <p:ph idx="2" type="pic"/>
          </p:nvPr>
        </p:nvPicPr>
        <p:blipFill rotWithShape="1">
          <a:blip r:embed="rId3">
            <a:alphaModFix/>
          </a:blip>
          <a:srcRect b="0" l="0" r="0" t="0"/>
          <a:stretch/>
        </p:blipFill>
        <p:spPr>
          <a:xfrm>
            <a:off x="24800" y="-698425"/>
            <a:ext cx="12192000" cy="7401300"/>
          </a:xfrm>
          <a:prstGeom prst="rect">
            <a:avLst/>
          </a:prstGeom>
          <a:noFill/>
          <a:ln>
            <a:noFill/>
          </a:ln>
        </p:spPr>
      </p:pic>
      <p:sp>
        <p:nvSpPr>
          <p:cNvPr id="166" name="Google Shape;166;p22"/>
          <p:cNvSpPr/>
          <p:nvPr/>
        </p:nvSpPr>
        <p:spPr>
          <a:xfrm>
            <a:off x="0" y="-838975"/>
            <a:ext cx="12192000" cy="76824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oppins Light"/>
              <a:ea typeface="Poppins Light"/>
              <a:cs typeface="Poppins Light"/>
              <a:sym typeface="Poppins Light"/>
            </a:endParaRPr>
          </a:p>
        </p:txBody>
      </p:sp>
      <p:sp>
        <p:nvSpPr>
          <p:cNvPr id="167" name="Google Shape;167;p22"/>
          <p:cNvSpPr txBox="1"/>
          <p:nvPr/>
        </p:nvSpPr>
        <p:spPr>
          <a:xfrm>
            <a:off x="892275" y="142750"/>
            <a:ext cx="120282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700">
                <a:solidFill>
                  <a:schemeClr val="lt1"/>
                </a:solidFill>
                <a:latin typeface="Poppins"/>
                <a:ea typeface="Poppins"/>
                <a:cs typeface="Poppins"/>
                <a:sym typeface="Poppins"/>
              </a:rPr>
              <a:t>Creating an empty repository on github</a:t>
            </a:r>
            <a:endParaRPr sz="3700">
              <a:solidFill>
                <a:schemeClr val="lt1"/>
              </a:solidFill>
              <a:latin typeface="Poppins"/>
              <a:ea typeface="Poppins"/>
              <a:cs typeface="Poppins"/>
              <a:sym typeface="Poppins"/>
            </a:endParaRPr>
          </a:p>
        </p:txBody>
      </p:sp>
      <p:pic>
        <p:nvPicPr>
          <p:cNvPr id="168" name="Google Shape;168;p22"/>
          <p:cNvPicPr preferRelativeResize="0"/>
          <p:nvPr/>
        </p:nvPicPr>
        <p:blipFill>
          <a:blip r:embed="rId4">
            <a:alphaModFix/>
          </a:blip>
          <a:stretch>
            <a:fillRect/>
          </a:stretch>
        </p:blipFill>
        <p:spPr>
          <a:xfrm>
            <a:off x="1337650" y="1325475"/>
            <a:ext cx="8609650" cy="4980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3"/>
          <p:cNvPicPr preferRelativeResize="0"/>
          <p:nvPr>
            <p:ph idx="2" type="pic"/>
          </p:nvPr>
        </p:nvPicPr>
        <p:blipFill rotWithShape="1">
          <a:blip r:embed="rId3">
            <a:alphaModFix/>
          </a:blip>
          <a:srcRect b="0" l="0" r="0" t="0"/>
          <a:stretch/>
        </p:blipFill>
        <p:spPr>
          <a:xfrm>
            <a:off x="0" y="1"/>
            <a:ext cx="12192000" cy="6858000"/>
          </a:xfrm>
          <a:prstGeom prst="rect">
            <a:avLst/>
          </a:prstGeom>
          <a:noFill/>
          <a:ln>
            <a:noFill/>
          </a:ln>
        </p:spPr>
      </p:pic>
      <p:sp>
        <p:nvSpPr>
          <p:cNvPr id="174" name="Google Shape;174;p23"/>
          <p:cNvSpPr/>
          <p:nvPr/>
        </p:nvSpPr>
        <p:spPr>
          <a:xfrm>
            <a:off x="0" y="0"/>
            <a:ext cx="12192000" cy="68580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oppins Light"/>
              <a:ea typeface="Poppins Light"/>
              <a:cs typeface="Poppins Light"/>
              <a:sym typeface="Poppins Light"/>
            </a:endParaRPr>
          </a:p>
        </p:txBody>
      </p:sp>
      <p:pic>
        <p:nvPicPr>
          <p:cNvPr id="175" name="Google Shape;175;p23"/>
          <p:cNvPicPr preferRelativeResize="0"/>
          <p:nvPr/>
        </p:nvPicPr>
        <p:blipFill rotWithShape="1">
          <a:blip r:embed="rId4">
            <a:alphaModFix/>
          </a:blip>
          <a:srcRect b="0" l="0" r="0" t="0"/>
          <a:stretch/>
        </p:blipFill>
        <p:spPr>
          <a:xfrm>
            <a:off x="5766027" y="-213293"/>
            <a:ext cx="6655830" cy="5462959"/>
          </a:xfrm>
          <a:prstGeom prst="rect">
            <a:avLst/>
          </a:prstGeom>
          <a:noFill/>
          <a:ln>
            <a:noFill/>
          </a:ln>
        </p:spPr>
      </p:pic>
      <p:pic>
        <p:nvPicPr>
          <p:cNvPr id="176" name="Google Shape;176;p23"/>
          <p:cNvPicPr preferRelativeResize="0"/>
          <p:nvPr/>
        </p:nvPicPr>
        <p:blipFill rotWithShape="1">
          <a:blip r:embed="rId4">
            <a:alphaModFix/>
          </a:blip>
          <a:srcRect b="0" l="0" r="0" t="0"/>
          <a:stretch/>
        </p:blipFill>
        <p:spPr>
          <a:xfrm rot="10800000">
            <a:off x="-496046" y="1044142"/>
            <a:ext cx="7321000" cy="6008912"/>
          </a:xfrm>
          <a:prstGeom prst="rect">
            <a:avLst/>
          </a:prstGeom>
          <a:noFill/>
          <a:ln>
            <a:noFill/>
          </a:ln>
        </p:spPr>
      </p:pic>
      <p:sp>
        <p:nvSpPr>
          <p:cNvPr id="177" name="Google Shape;177;p23"/>
          <p:cNvSpPr txBox="1"/>
          <p:nvPr/>
        </p:nvSpPr>
        <p:spPr>
          <a:xfrm>
            <a:off x="1057325" y="746900"/>
            <a:ext cx="5587200" cy="65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178" name="Google Shape;178;p23"/>
          <p:cNvSpPr txBox="1"/>
          <p:nvPr/>
        </p:nvSpPr>
        <p:spPr>
          <a:xfrm>
            <a:off x="291000" y="290600"/>
            <a:ext cx="11087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chemeClr val="lt1"/>
                </a:solidFill>
                <a:latin typeface="Poppins"/>
                <a:ea typeface="Poppins"/>
                <a:cs typeface="Poppins"/>
                <a:sym typeface="Poppins"/>
              </a:rPr>
              <a:t>Making an another directory and then initializing git on it by using git init command</a:t>
            </a:r>
            <a:endParaRPr sz="3000">
              <a:solidFill>
                <a:schemeClr val="lt1"/>
              </a:solidFill>
              <a:latin typeface="Poppins"/>
              <a:ea typeface="Poppins"/>
              <a:cs typeface="Poppins"/>
              <a:sym typeface="Poppins"/>
            </a:endParaRPr>
          </a:p>
        </p:txBody>
      </p:sp>
      <p:pic>
        <p:nvPicPr>
          <p:cNvPr id="179" name="Google Shape;179;p23"/>
          <p:cNvPicPr preferRelativeResize="0"/>
          <p:nvPr/>
        </p:nvPicPr>
        <p:blipFill>
          <a:blip r:embed="rId5">
            <a:alphaModFix/>
          </a:blip>
          <a:stretch>
            <a:fillRect/>
          </a:stretch>
        </p:blipFill>
        <p:spPr>
          <a:xfrm>
            <a:off x="364875" y="1585925"/>
            <a:ext cx="7321000" cy="2055400"/>
          </a:xfrm>
          <a:prstGeom prst="rect">
            <a:avLst/>
          </a:prstGeom>
          <a:noFill/>
          <a:ln>
            <a:noFill/>
          </a:ln>
        </p:spPr>
      </p:pic>
      <p:sp>
        <p:nvSpPr>
          <p:cNvPr id="180" name="Google Shape;180;p23"/>
          <p:cNvSpPr txBox="1"/>
          <p:nvPr/>
        </p:nvSpPr>
        <p:spPr>
          <a:xfrm>
            <a:off x="364875" y="3896100"/>
            <a:ext cx="3439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Poppins"/>
                <a:ea typeface="Poppins"/>
                <a:cs typeface="Poppins"/>
                <a:sym typeface="Poppins"/>
              </a:rPr>
              <a:t>Now, making new .txt file naming shivam.txt using touch command and then editing that file using nano command</a:t>
            </a:r>
            <a:endParaRPr sz="2400">
              <a:solidFill>
                <a:schemeClr val="lt1"/>
              </a:solidFill>
              <a:latin typeface="Poppins"/>
              <a:ea typeface="Poppins"/>
              <a:cs typeface="Poppins"/>
              <a:sym typeface="Poppins"/>
            </a:endParaRPr>
          </a:p>
        </p:txBody>
      </p:sp>
      <p:pic>
        <p:nvPicPr>
          <p:cNvPr id="181" name="Google Shape;181;p23"/>
          <p:cNvPicPr preferRelativeResize="0"/>
          <p:nvPr/>
        </p:nvPicPr>
        <p:blipFill>
          <a:blip r:embed="rId6">
            <a:alphaModFix/>
          </a:blip>
          <a:stretch>
            <a:fillRect/>
          </a:stretch>
        </p:blipFill>
        <p:spPr>
          <a:xfrm>
            <a:off x="3853650" y="3772175"/>
            <a:ext cx="7576525" cy="2770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nvSpPr>
        <p:spPr>
          <a:xfrm>
            <a:off x="222950" y="95550"/>
            <a:ext cx="11603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Poppins"/>
                <a:ea typeface="Poppins"/>
                <a:cs typeface="Poppins"/>
                <a:sym typeface="Poppins"/>
              </a:rPr>
              <a:t>committing shivam.txt file by using commit command in master branch</a:t>
            </a:r>
            <a:endParaRPr sz="3000">
              <a:latin typeface="Poppins"/>
              <a:ea typeface="Poppins"/>
              <a:cs typeface="Poppins"/>
              <a:sym typeface="Poppins"/>
            </a:endParaRPr>
          </a:p>
        </p:txBody>
      </p:sp>
      <p:pic>
        <p:nvPicPr>
          <p:cNvPr id="187" name="Google Shape;187;p24"/>
          <p:cNvPicPr preferRelativeResize="0"/>
          <p:nvPr/>
        </p:nvPicPr>
        <p:blipFill>
          <a:blip r:embed="rId3">
            <a:alphaModFix/>
          </a:blip>
          <a:stretch>
            <a:fillRect/>
          </a:stretch>
        </p:blipFill>
        <p:spPr>
          <a:xfrm>
            <a:off x="566425" y="1271225"/>
            <a:ext cx="9540100" cy="4486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p:nvPr/>
        </p:nvSpPr>
        <p:spPr>
          <a:xfrm>
            <a:off x="7200902" y="0"/>
            <a:ext cx="4991098" cy="68580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oppins Light"/>
              <a:ea typeface="Poppins Light"/>
              <a:cs typeface="Poppins Light"/>
              <a:sym typeface="Poppins Light"/>
            </a:endParaRPr>
          </a:p>
        </p:txBody>
      </p:sp>
      <p:sp>
        <p:nvSpPr>
          <p:cNvPr id="193" name="Google Shape;193;p25"/>
          <p:cNvSpPr txBox="1"/>
          <p:nvPr>
            <p:ph type="title"/>
          </p:nvPr>
        </p:nvSpPr>
        <p:spPr>
          <a:xfrm>
            <a:off x="628650" y="685800"/>
            <a:ext cx="6315075" cy="91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Lato Black"/>
              <a:buNone/>
            </a:pPr>
            <a:r>
              <a:rPr lang="en-US"/>
              <a:t>Git fetch command</a:t>
            </a:r>
            <a:endParaRPr/>
          </a:p>
        </p:txBody>
      </p:sp>
      <p:sp>
        <p:nvSpPr>
          <p:cNvPr id="194" name="Google Shape;194;p25"/>
          <p:cNvSpPr txBox="1"/>
          <p:nvPr>
            <p:ph idx="1" type="body"/>
          </p:nvPr>
        </p:nvSpPr>
        <p:spPr>
          <a:xfrm>
            <a:off x="708100" y="2104925"/>
            <a:ext cx="5052000" cy="4287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2"/>
              </a:buClr>
              <a:buSzPts val="1400"/>
              <a:buNone/>
            </a:pPr>
            <a:r>
              <a:rPr lang="en-US">
                <a:solidFill>
                  <a:srgbClr val="4D4D4D"/>
                </a:solidFill>
                <a:highlight>
                  <a:schemeClr val="lt1"/>
                </a:highlight>
              </a:rPr>
              <a:t>The </a:t>
            </a:r>
            <a:r>
              <a:rPr lang="en-US">
                <a:solidFill>
                  <a:srgbClr val="333333"/>
                </a:solidFill>
                <a:highlight>
                  <a:schemeClr val="lt1"/>
                </a:highlight>
              </a:rPr>
              <a:t>git fetch</a:t>
            </a:r>
            <a:r>
              <a:rPr lang="en-US">
                <a:solidFill>
                  <a:srgbClr val="4D4D4D"/>
                </a:solidFill>
                <a:highlight>
                  <a:schemeClr val="lt1"/>
                </a:highlight>
              </a:rPr>
              <a:t> command downloads commits, files, and refs from a remote repository into your local repo. Fetching is what you do when you want to see what everybody else has been working on. It’s similar to </a:t>
            </a:r>
            <a:r>
              <a:rPr lang="en-US">
                <a:solidFill>
                  <a:srgbClr val="333333"/>
                </a:solidFill>
                <a:highlight>
                  <a:schemeClr val="lt1"/>
                </a:highlight>
              </a:rPr>
              <a:t>svn update</a:t>
            </a:r>
            <a:r>
              <a:rPr lang="en-US">
                <a:solidFill>
                  <a:srgbClr val="4D4D4D"/>
                </a:solidFill>
                <a:highlight>
                  <a:schemeClr val="lt1"/>
                </a:highlight>
              </a:rPr>
              <a:t> in that it lets you see how the central history has progressed, but it doesn’t force you to actually merge the changes into your repository. Git isolates fetched content from existing local content; it has absolutely no effect on your local development work. Fetched content has to be explicitly checked out using the git checkout command. This makes fetching a safe way to review commits before integrating them with your local repository.</a:t>
            </a:r>
            <a:endParaRPr>
              <a:solidFill>
                <a:schemeClr val="dk2"/>
              </a:solidFill>
              <a:highlight>
                <a:schemeClr val="lt1"/>
              </a:highlight>
            </a:endParaRPr>
          </a:p>
        </p:txBody>
      </p:sp>
      <p:pic>
        <p:nvPicPr>
          <p:cNvPr id="195" name="Google Shape;195;p25"/>
          <p:cNvPicPr preferRelativeResize="0"/>
          <p:nvPr/>
        </p:nvPicPr>
        <p:blipFill rotWithShape="1">
          <a:blip r:embed="rId3">
            <a:alphaModFix/>
          </a:blip>
          <a:srcRect b="0" l="0" r="0" t="0"/>
          <a:stretch/>
        </p:blipFill>
        <p:spPr>
          <a:xfrm rot="5400000">
            <a:off x="6938963" y="1668831"/>
            <a:ext cx="6007500" cy="4930827"/>
          </a:xfrm>
          <a:prstGeom prst="rect">
            <a:avLst/>
          </a:prstGeom>
          <a:noFill/>
          <a:ln>
            <a:noFill/>
          </a:ln>
        </p:spPr>
      </p:pic>
      <p:pic>
        <p:nvPicPr>
          <p:cNvPr id="196" name="Google Shape;196;p25"/>
          <p:cNvPicPr preferRelativeResize="0"/>
          <p:nvPr/>
        </p:nvPicPr>
        <p:blipFill>
          <a:blip r:embed="rId4">
            <a:alphaModFix/>
          </a:blip>
          <a:stretch>
            <a:fillRect/>
          </a:stretch>
        </p:blipFill>
        <p:spPr>
          <a:xfrm>
            <a:off x="7399700" y="238075"/>
            <a:ext cx="4318075" cy="2933850"/>
          </a:xfrm>
          <a:prstGeom prst="rect">
            <a:avLst/>
          </a:prstGeom>
          <a:noFill/>
          <a:ln>
            <a:noFill/>
          </a:ln>
        </p:spPr>
      </p:pic>
      <p:sp>
        <p:nvSpPr>
          <p:cNvPr id="197" name="Google Shape;197;p25"/>
          <p:cNvSpPr txBox="1"/>
          <p:nvPr/>
        </p:nvSpPr>
        <p:spPr>
          <a:xfrm>
            <a:off x="7828000" y="3220450"/>
            <a:ext cx="2231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lt1"/>
                </a:solidFill>
                <a:latin typeface="Poppins"/>
                <a:ea typeface="Poppins"/>
                <a:cs typeface="Poppins"/>
                <a:sym typeface="Poppins"/>
              </a:rPr>
              <a:t>Git Fetch</a:t>
            </a:r>
            <a:endParaRPr sz="3200">
              <a:solidFill>
                <a:schemeClr val="lt1"/>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6"/>
          <p:cNvPicPr preferRelativeResize="0"/>
          <p:nvPr/>
        </p:nvPicPr>
        <p:blipFill rotWithShape="1">
          <a:blip r:embed="rId3">
            <a:alphaModFix/>
          </a:blip>
          <a:srcRect b="0" l="0" r="0" t="0"/>
          <a:stretch/>
        </p:blipFill>
        <p:spPr>
          <a:xfrm rot="5400000">
            <a:off x="6722838" y="1338431"/>
            <a:ext cx="6007500" cy="4930827"/>
          </a:xfrm>
          <a:prstGeom prst="rect">
            <a:avLst/>
          </a:prstGeom>
          <a:noFill/>
          <a:ln>
            <a:noFill/>
          </a:ln>
        </p:spPr>
      </p:pic>
      <p:sp>
        <p:nvSpPr>
          <p:cNvPr id="203" name="Google Shape;203;p26"/>
          <p:cNvSpPr txBox="1"/>
          <p:nvPr/>
        </p:nvSpPr>
        <p:spPr>
          <a:xfrm>
            <a:off x="530800" y="159250"/>
            <a:ext cx="6114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latin typeface="Poppins"/>
                <a:ea typeface="Poppins"/>
                <a:cs typeface="Poppins"/>
                <a:sym typeface="Poppins"/>
              </a:rPr>
              <a:t>Different</a:t>
            </a:r>
            <a:r>
              <a:rPr lang="en-US" sz="2700">
                <a:latin typeface="Poppins"/>
                <a:ea typeface="Poppins"/>
                <a:cs typeface="Poppins"/>
                <a:sym typeface="Poppins"/>
              </a:rPr>
              <a:t> types of fetch command</a:t>
            </a:r>
            <a:endParaRPr sz="2700">
              <a:latin typeface="Poppins"/>
              <a:ea typeface="Poppins"/>
              <a:cs typeface="Poppins"/>
              <a:sym typeface="Poppins"/>
            </a:endParaRPr>
          </a:p>
        </p:txBody>
      </p:sp>
      <p:sp>
        <p:nvSpPr>
          <p:cNvPr id="204" name="Google Shape;204;p26"/>
          <p:cNvSpPr txBox="1"/>
          <p:nvPr/>
        </p:nvSpPr>
        <p:spPr>
          <a:xfrm>
            <a:off x="636950" y="829350"/>
            <a:ext cx="6114900" cy="5949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Poppins"/>
              <a:buChar char="●"/>
            </a:pPr>
            <a:r>
              <a:rPr lang="en-US" sz="1600" u="sng">
                <a:latin typeface="Poppins"/>
                <a:ea typeface="Poppins"/>
                <a:cs typeface="Poppins"/>
                <a:sym typeface="Poppins"/>
              </a:rPr>
              <a:t>git fetch &lt;remote&gt;</a:t>
            </a:r>
            <a:endParaRPr sz="1600" u="sng">
              <a:latin typeface="Poppins"/>
              <a:ea typeface="Poppins"/>
              <a:cs typeface="Poppins"/>
              <a:sym typeface="Poppins"/>
            </a:endParaRPr>
          </a:p>
          <a:p>
            <a:pPr indent="0" lvl="0" marL="457200" rtl="0" algn="l">
              <a:spcBef>
                <a:spcPts val="0"/>
              </a:spcBef>
              <a:spcAft>
                <a:spcPts val="0"/>
              </a:spcAft>
              <a:buNone/>
            </a:pPr>
            <a:r>
              <a:t/>
            </a:r>
            <a:endParaRPr sz="1600">
              <a:latin typeface="Poppins"/>
              <a:ea typeface="Poppins"/>
              <a:cs typeface="Poppins"/>
              <a:sym typeface="Poppins"/>
            </a:endParaRPr>
          </a:p>
          <a:p>
            <a:pPr indent="0" lvl="0" marL="457200" rtl="0" algn="l">
              <a:spcBef>
                <a:spcPts val="0"/>
              </a:spcBef>
              <a:spcAft>
                <a:spcPts val="0"/>
              </a:spcAft>
              <a:buNone/>
            </a:pPr>
            <a:r>
              <a:rPr lang="en-US" sz="1650">
                <a:solidFill>
                  <a:srgbClr val="191919"/>
                </a:solidFill>
                <a:highlight>
                  <a:schemeClr val="lt1"/>
                </a:highlight>
                <a:latin typeface="Poppins"/>
                <a:ea typeface="Poppins"/>
                <a:cs typeface="Poppins"/>
                <a:sym typeface="Poppins"/>
              </a:rPr>
              <a:t>Fetch all of the branches from the repository. This              also downloads all of the required commits and files from the other repository.</a:t>
            </a:r>
            <a:endParaRPr sz="1650">
              <a:solidFill>
                <a:srgbClr val="191919"/>
              </a:solidFill>
              <a:highlight>
                <a:schemeClr val="lt1"/>
              </a:highlight>
              <a:latin typeface="Poppins"/>
              <a:ea typeface="Poppins"/>
              <a:cs typeface="Poppins"/>
              <a:sym typeface="Poppins"/>
            </a:endParaRPr>
          </a:p>
          <a:p>
            <a:pPr indent="0" lvl="0" marL="457200" rtl="0" algn="l">
              <a:spcBef>
                <a:spcPts val="0"/>
              </a:spcBef>
              <a:spcAft>
                <a:spcPts val="0"/>
              </a:spcAft>
              <a:buNone/>
            </a:pPr>
            <a:r>
              <a:t/>
            </a:r>
            <a:endParaRPr sz="1650">
              <a:solidFill>
                <a:srgbClr val="191919"/>
              </a:solidFill>
              <a:highlight>
                <a:schemeClr val="lt1"/>
              </a:highlight>
              <a:latin typeface="Poppins"/>
              <a:ea typeface="Poppins"/>
              <a:cs typeface="Poppins"/>
              <a:sym typeface="Poppins"/>
            </a:endParaRPr>
          </a:p>
          <a:p>
            <a:pPr indent="-333375" lvl="0" marL="457200" rtl="0" algn="l">
              <a:spcBef>
                <a:spcPts val="0"/>
              </a:spcBef>
              <a:spcAft>
                <a:spcPts val="0"/>
              </a:spcAft>
              <a:buClr>
                <a:srgbClr val="191919"/>
              </a:buClr>
              <a:buSzPts val="1650"/>
              <a:buFont typeface="Poppins"/>
              <a:buChar char="●"/>
            </a:pPr>
            <a:r>
              <a:rPr lang="en-US" sz="1650" u="sng">
                <a:solidFill>
                  <a:srgbClr val="191919"/>
                </a:solidFill>
                <a:highlight>
                  <a:schemeClr val="lt1"/>
                </a:highlight>
                <a:latin typeface="Poppins"/>
                <a:ea typeface="Poppins"/>
                <a:cs typeface="Poppins"/>
                <a:sym typeface="Poppins"/>
              </a:rPr>
              <a:t>git fetch &lt;remote&gt;&lt;branch&gt;</a:t>
            </a:r>
            <a:endParaRPr sz="1650" u="sng">
              <a:solidFill>
                <a:srgbClr val="191919"/>
              </a:solidFill>
              <a:highlight>
                <a:schemeClr val="lt1"/>
              </a:highlight>
              <a:latin typeface="Poppins"/>
              <a:ea typeface="Poppins"/>
              <a:cs typeface="Poppins"/>
              <a:sym typeface="Poppins"/>
            </a:endParaRPr>
          </a:p>
          <a:p>
            <a:pPr indent="0" lvl="0" marL="457200" rtl="0" algn="l">
              <a:spcBef>
                <a:spcPts val="0"/>
              </a:spcBef>
              <a:spcAft>
                <a:spcPts val="0"/>
              </a:spcAft>
              <a:buNone/>
            </a:pPr>
            <a:r>
              <a:t/>
            </a:r>
            <a:endParaRPr sz="1650" u="sng">
              <a:solidFill>
                <a:srgbClr val="191919"/>
              </a:solidFill>
              <a:highlight>
                <a:schemeClr val="lt1"/>
              </a:highlight>
              <a:latin typeface="Poppins"/>
              <a:ea typeface="Poppins"/>
              <a:cs typeface="Poppins"/>
              <a:sym typeface="Poppins"/>
            </a:endParaRPr>
          </a:p>
          <a:p>
            <a:pPr indent="0" lvl="0" marL="457200" rtl="0" algn="l">
              <a:spcBef>
                <a:spcPts val="0"/>
              </a:spcBef>
              <a:spcAft>
                <a:spcPts val="0"/>
              </a:spcAft>
              <a:buNone/>
            </a:pPr>
            <a:r>
              <a:rPr lang="en-US" sz="1650">
                <a:solidFill>
                  <a:srgbClr val="191919"/>
                </a:solidFill>
                <a:highlight>
                  <a:schemeClr val="lt1"/>
                </a:highlight>
                <a:latin typeface="Poppins"/>
                <a:ea typeface="Poppins"/>
                <a:cs typeface="Poppins"/>
                <a:sym typeface="Poppins"/>
              </a:rPr>
              <a:t>Same as the above command, but only fetch the specified branch.</a:t>
            </a:r>
            <a:endParaRPr sz="1650">
              <a:solidFill>
                <a:srgbClr val="191919"/>
              </a:solidFill>
              <a:highlight>
                <a:schemeClr val="lt1"/>
              </a:highlight>
              <a:latin typeface="Poppins"/>
              <a:ea typeface="Poppins"/>
              <a:cs typeface="Poppins"/>
              <a:sym typeface="Poppins"/>
            </a:endParaRPr>
          </a:p>
          <a:p>
            <a:pPr indent="0" lvl="0" marL="457200" rtl="0" algn="l">
              <a:spcBef>
                <a:spcPts val="0"/>
              </a:spcBef>
              <a:spcAft>
                <a:spcPts val="0"/>
              </a:spcAft>
              <a:buNone/>
            </a:pPr>
            <a:r>
              <a:t/>
            </a:r>
            <a:endParaRPr sz="1650">
              <a:solidFill>
                <a:srgbClr val="191919"/>
              </a:solidFill>
              <a:highlight>
                <a:schemeClr val="lt1"/>
              </a:highlight>
              <a:latin typeface="Poppins"/>
              <a:ea typeface="Poppins"/>
              <a:cs typeface="Poppins"/>
              <a:sym typeface="Poppins"/>
            </a:endParaRPr>
          </a:p>
          <a:p>
            <a:pPr indent="-333375" lvl="0" marL="457200" rtl="0" algn="l">
              <a:spcBef>
                <a:spcPts val="0"/>
              </a:spcBef>
              <a:spcAft>
                <a:spcPts val="0"/>
              </a:spcAft>
              <a:buClr>
                <a:srgbClr val="191919"/>
              </a:buClr>
              <a:buSzPts val="1650"/>
              <a:buFont typeface="Poppins"/>
              <a:buChar char="●"/>
            </a:pPr>
            <a:r>
              <a:rPr lang="en-US" sz="1650" u="sng">
                <a:solidFill>
                  <a:srgbClr val="191919"/>
                </a:solidFill>
                <a:highlight>
                  <a:schemeClr val="lt1"/>
                </a:highlight>
                <a:latin typeface="Poppins"/>
                <a:ea typeface="Poppins"/>
                <a:cs typeface="Poppins"/>
                <a:sym typeface="Poppins"/>
              </a:rPr>
              <a:t>git fetch --all</a:t>
            </a:r>
            <a:endParaRPr sz="1650" u="sng">
              <a:solidFill>
                <a:srgbClr val="191919"/>
              </a:solidFill>
              <a:highlight>
                <a:schemeClr val="lt1"/>
              </a:highlight>
              <a:latin typeface="Poppins"/>
              <a:ea typeface="Poppins"/>
              <a:cs typeface="Poppins"/>
              <a:sym typeface="Poppins"/>
            </a:endParaRPr>
          </a:p>
          <a:p>
            <a:pPr indent="0" lvl="0" marL="457200" rtl="0" algn="l">
              <a:spcBef>
                <a:spcPts val="0"/>
              </a:spcBef>
              <a:spcAft>
                <a:spcPts val="0"/>
              </a:spcAft>
              <a:buNone/>
            </a:pPr>
            <a:r>
              <a:t/>
            </a:r>
            <a:endParaRPr sz="1650" u="sng">
              <a:solidFill>
                <a:srgbClr val="191919"/>
              </a:solidFill>
              <a:highlight>
                <a:schemeClr val="lt1"/>
              </a:highlight>
              <a:latin typeface="Poppins"/>
              <a:ea typeface="Poppins"/>
              <a:cs typeface="Poppins"/>
              <a:sym typeface="Poppins"/>
            </a:endParaRPr>
          </a:p>
          <a:p>
            <a:pPr indent="0" lvl="0" marL="457200" rtl="0" algn="l">
              <a:spcBef>
                <a:spcPts val="0"/>
              </a:spcBef>
              <a:spcAft>
                <a:spcPts val="0"/>
              </a:spcAft>
              <a:buNone/>
            </a:pPr>
            <a:r>
              <a:rPr lang="en-US" sz="1650">
                <a:solidFill>
                  <a:srgbClr val="191919"/>
                </a:solidFill>
                <a:highlight>
                  <a:schemeClr val="lt1"/>
                </a:highlight>
                <a:latin typeface="Poppins"/>
                <a:ea typeface="Poppins"/>
                <a:cs typeface="Poppins"/>
                <a:sym typeface="Poppins"/>
              </a:rPr>
              <a:t>A power move which fetches all registered remotes and their branches:</a:t>
            </a:r>
            <a:endParaRPr sz="1950" u="sng">
              <a:solidFill>
                <a:srgbClr val="191919"/>
              </a:solidFill>
              <a:highlight>
                <a:schemeClr val="lt1"/>
              </a:highlight>
              <a:latin typeface="Poppins"/>
              <a:ea typeface="Poppins"/>
              <a:cs typeface="Poppins"/>
              <a:sym typeface="Poppins"/>
            </a:endParaRPr>
          </a:p>
          <a:p>
            <a:pPr indent="0" lvl="0" marL="457200" rtl="0" algn="l">
              <a:spcBef>
                <a:spcPts val="0"/>
              </a:spcBef>
              <a:spcAft>
                <a:spcPts val="0"/>
              </a:spcAft>
              <a:buNone/>
            </a:pPr>
            <a:r>
              <a:t/>
            </a:r>
            <a:endParaRPr sz="1600">
              <a:latin typeface="Poppins"/>
              <a:ea typeface="Poppins"/>
              <a:cs typeface="Poppins"/>
              <a:sym typeface="Poppins"/>
            </a:endParaRPr>
          </a:p>
          <a:p>
            <a:pPr indent="-330200" lvl="0" marL="457200" rtl="0" algn="l">
              <a:spcBef>
                <a:spcPts val="0"/>
              </a:spcBef>
              <a:spcAft>
                <a:spcPts val="0"/>
              </a:spcAft>
              <a:buSzPts val="1600"/>
              <a:buFont typeface="Poppins"/>
              <a:buChar char="●"/>
            </a:pPr>
            <a:r>
              <a:rPr lang="en-US" sz="1600" u="sng">
                <a:latin typeface="Poppins"/>
                <a:ea typeface="Poppins"/>
                <a:cs typeface="Poppins"/>
                <a:sym typeface="Poppins"/>
              </a:rPr>
              <a:t>git fetch --dry-run</a:t>
            </a:r>
            <a:endParaRPr sz="1600" u="sng">
              <a:latin typeface="Poppins"/>
              <a:ea typeface="Poppins"/>
              <a:cs typeface="Poppins"/>
              <a:sym typeface="Poppins"/>
            </a:endParaRPr>
          </a:p>
          <a:p>
            <a:pPr indent="0" lvl="0" marL="457200" rtl="0" algn="l">
              <a:spcBef>
                <a:spcPts val="0"/>
              </a:spcBef>
              <a:spcAft>
                <a:spcPts val="0"/>
              </a:spcAft>
              <a:buNone/>
            </a:pPr>
            <a:r>
              <a:t/>
            </a:r>
            <a:endParaRPr sz="1600" u="sng">
              <a:latin typeface="Poppins"/>
              <a:ea typeface="Poppins"/>
              <a:cs typeface="Poppins"/>
              <a:sym typeface="Poppins"/>
            </a:endParaRPr>
          </a:p>
          <a:p>
            <a:pPr indent="0" lvl="0" marL="457200" rtl="0" algn="l">
              <a:spcBef>
                <a:spcPts val="0"/>
              </a:spcBef>
              <a:spcAft>
                <a:spcPts val="0"/>
              </a:spcAft>
              <a:buNone/>
            </a:pPr>
            <a:r>
              <a:rPr lang="en-US" sz="1650">
                <a:solidFill>
                  <a:srgbClr val="191919"/>
                </a:solidFill>
                <a:highlight>
                  <a:schemeClr val="lt1"/>
                </a:highlight>
                <a:latin typeface="Poppins"/>
                <a:ea typeface="Poppins"/>
                <a:cs typeface="Poppins"/>
                <a:sym typeface="Poppins"/>
              </a:rPr>
              <a:t>The --dry-run option will perform a demo run of the command. It will output examples of actions it will take during the fetch but not apply them.</a:t>
            </a:r>
            <a:endParaRPr sz="1650" u="sng">
              <a:solidFill>
                <a:srgbClr val="191919"/>
              </a:solidFill>
              <a:highlight>
                <a:schemeClr val="lt1"/>
              </a:highlight>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rPr lang="en-US" sz="1650">
                <a:solidFill>
                  <a:srgbClr val="191919"/>
                </a:solidFill>
                <a:highlight>
                  <a:schemeClr val="lt1"/>
                </a:highlight>
                <a:latin typeface="Poppins"/>
                <a:ea typeface="Poppins"/>
                <a:cs typeface="Poppins"/>
                <a:sym typeface="Poppins"/>
              </a:rPr>
              <a:t>       </a:t>
            </a:r>
            <a:endParaRPr sz="1700">
              <a:solidFill>
                <a:srgbClr val="191919"/>
              </a:solidFill>
              <a:highlight>
                <a:schemeClr val="lt1"/>
              </a:highlight>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p:nvPr/>
        </p:nvSpPr>
        <p:spPr>
          <a:xfrm>
            <a:off x="0" y="4936503"/>
            <a:ext cx="12192000" cy="12633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Poppins Light"/>
              <a:ea typeface="Poppins Light"/>
              <a:cs typeface="Poppins Light"/>
              <a:sym typeface="Poppins Light"/>
            </a:endParaRPr>
          </a:p>
        </p:txBody>
      </p:sp>
      <p:sp>
        <p:nvSpPr>
          <p:cNvPr id="210" name="Google Shape;210;p27"/>
          <p:cNvSpPr/>
          <p:nvPr/>
        </p:nvSpPr>
        <p:spPr>
          <a:xfrm>
            <a:off x="4358432" y="4535490"/>
            <a:ext cx="875241" cy="474489"/>
          </a:xfrm>
          <a:prstGeom prst="rect">
            <a:avLst/>
          </a:prstGeom>
          <a:noFill/>
          <a:ln>
            <a:noFill/>
          </a:ln>
        </p:spPr>
        <p:txBody>
          <a:bodyPr anchorCtr="0" anchor="ctr" bIns="0" lIns="0" spcFirstLastPara="1" rIns="0" wrap="square" tIns="0">
            <a:noAutofit/>
          </a:bodyPr>
          <a:lstStyle/>
          <a:p>
            <a:pPr indent="0" lvl="0" marL="0" marR="0" rtl="0" algn="l">
              <a:lnSpc>
                <a:spcPct val="105714"/>
              </a:lnSpc>
              <a:spcBef>
                <a:spcPts val="0"/>
              </a:spcBef>
              <a:spcAft>
                <a:spcPts val="0"/>
              </a:spcAft>
              <a:buNone/>
            </a:pPr>
            <a:r>
              <a:t/>
            </a:r>
            <a:endParaRPr/>
          </a:p>
        </p:txBody>
      </p:sp>
      <p:sp>
        <p:nvSpPr>
          <p:cNvPr id="211" name="Google Shape;211;p27"/>
          <p:cNvSpPr txBox="1"/>
          <p:nvPr/>
        </p:nvSpPr>
        <p:spPr>
          <a:xfrm>
            <a:off x="658200" y="127400"/>
            <a:ext cx="6114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Poppins"/>
                <a:ea typeface="Poppins"/>
                <a:cs typeface="Poppins"/>
                <a:sym typeface="Poppins"/>
              </a:rPr>
              <a:t>Applying fetch command</a:t>
            </a:r>
            <a:endParaRPr sz="2500">
              <a:latin typeface="Poppins"/>
              <a:ea typeface="Poppins"/>
              <a:cs typeface="Poppins"/>
              <a:sym typeface="Poppins"/>
            </a:endParaRPr>
          </a:p>
        </p:txBody>
      </p:sp>
      <p:pic>
        <p:nvPicPr>
          <p:cNvPr id="212" name="Google Shape;212;p27"/>
          <p:cNvPicPr preferRelativeResize="0"/>
          <p:nvPr/>
        </p:nvPicPr>
        <p:blipFill>
          <a:blip r:embed="rId3">
            <a:alphaModFix/>
          </a:blip>
          <a:stretch>
            <a:fillRect/>
          </a:stretch>
        </p:blipFill>
        <p:spPr>
          <a:xfrm>
            <a:off x="658200" y="870425"/>
            <a:ext cx="9214775" cy="48197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500"/>
                                        <p:tgtEl>
                                          <p:spTgt spid="210"/>
                                        </p:tgtEl>
                                        <p:attrNameLst>
                                          <p:attrName>ppt_w</p:attrName>
                                        </p:attrNameLst>
                                      </p:cBhvr>
                                      <p:tavLst>
                                        <p:tav fmla="" tm="0">
                                          <p:val>
                                            <p:strVal val="0"/>
                                          </p:val>
                                        </p:tav>
                                        <p:tav fmla="" tm="100000">
                                          <p:val>
                                            <p:strVal val="#ppt_w"/>
                                          </p:val>
                                        </p:tav>
                                      </p:tavLst>
                                    </p:anim>
                                    <p:anim calcmode="lin" valueType="num">
                                      <p:cBhvr additive="base">
                                        <p:cTn dur="500"/>
                                        <p:tgtEl>
                                          <p:spTgt spid="21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Eureka 3">
      <a:dk1>
        <a:srgbClr val="3F3F3F"/>
      </a:dk1>
      <a:lt1>
        <a:srgbClr val="FFFFFF"/>
      </a:lt1>
      <a:dk2>
        <a:srgbClr val="313C41"/>
      </a:dk2>
      <a:lt2>
        <a:srgbClr val="FFFFFF"/>
      </a:lt2>
      <a:accent1>
        <a:srgbClr val="2099D8"/>
      </a:accent1>
      <a:accent2>
        <a:srgbClr val="27A6C2"/>
      </a:accent2>
      <a:accent3>
        <a:srgbClr val="5BBE77"/>
      </a:accent3>
      <a:accent4>
        <a:srgbClr val="8DC928"/>
      </a:accent4>
      <a:accent5>
        <a:srgbClr val="60C067"/>
      </a:accent5>
      <a:accent6>
        <a:srgbClr val="7F7F7F"/>
      </a:accent6>
      <a:hlink>
        <a:srgbClr val="A05024"/>
      </a:hlink>
      <a:folHlink>
        <a:srgbClr val="FEC0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