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8EB70-D73E-4111-A8D2-3B03E5B9AC0E}" v="2" dt="2024-02-11T08:58:5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MAHESHWARI" userId="ee5e5672b6af2186" providerId="LiveId" clId="{C408EB70-D73E-4111-A8D2-3B03E5B9AC0E}"/>
    <pc:docChg chg="undo custSel addSld delSld modSld">
      <pc:chgData name="SHIVAM MAHESHWARI" userId="ee5e5672b6af2186" providerId="LiveId" clId="{C408EB70-D73E-4111-A8D2-3B03E5B9AC0E}" dt="2024-03-28T17:54:34.699" v="307" actId="680"/>
      <pc:docMkLst>
        <pc:docMk/>
      </pc:docMkLst>
      <pc:sldChg chg="new del">
        <pc:chgData name="SHIVAM MAHESHWARI" userId="ee5e5672b6af2186" providerId="LiveId" clId="{C408EB70-D73E-4111-A8D2-3B03E5B9AC0E}" dt="2024-03-28T17:54:34.699" v="307" actId="680"/>
        <pc:sldMkLst>
          <pc:docMk/>
          <pc:sldMk cId="2672229001" sldId="256"/>
        </pc:sldMkLst>
      </pc:sldChg>
      <pc:sldChg chg="modSp del mod">
        <pc:chgData name="SHIVAM MAHESHWARI" userId="ee5e5672b6af2186" providerId="LiveId" clId="{C408EB70-D73E-4111-A8D2-3B03E5B9AC0E}" dt="2024-03-28T17:52:41.933" v="305" actId="47"/>
        <pc:sldMkLst>
          <pc:docMk/>
          <pc:sldMk cId="3122436522" sldId="256"/>
        </pc:sldMkLst>
        <pc:spChg chg="mod">
          <ac:chgData name="SHIVAM MAHESHWARI" userId="ee5e5672b6af2186" providerId="LiveId" clId="{C408EB70-D73E-4111-A8D2-3B03E5B9AC0E}" dt="2024-02-11T09:13:36.129" v="294" actId="20577"/>
          <ac:spMkLst>
            <pc:docMk/>
            <pc:sldMk cId="3122436522" sldId="256"/>
            <ac:spMk id="14" creationId="{08D08B94-194F-A87F-042D-D1725AAF88A5}"/>
          </ac:spMkLst>
        </pc:spChg>
      </pc:sldChg>
      <pc:sldChg chg="del">
        <pc:chgData name="SHIVAM MAHESHWARI" userId="ee5e5672b6af2186" providerId="LiveId" clId="{C408EB70-D73E-4111-A8D2-3B03E5B9AC0E}" dt="2024-03-28T17:52:41.898" v="304" actId="47"/>
        <pc:sldMkLst>
          <pc:docMk/>
          <pc:sldMk cId="2778165443" sldId="257"/>
        </pc:sldMkLst>
      </pc:sldChg>
      <pc:sldChg chg="del">
        <pc:chgData name="SHIVAM MAHESHWARI" userId="ee5e5672b6af2186" providerId="LiveId" clId="{C408EB70-D73E-4111-A8D2-3B03E5B9AC0E}" dt="2024-03-28T17:52:35.210" v="295" actId="47"/>
        <pc:sldMkLst>
          <pc:docMk/>
          <pc:sldMk cId="2202171703" sldId="258"/>
        </pc:sldMkLst>
      </pc:sldChg>
      <pc:sldChg chg="del">
        <pc:chgData name="SHIVAM MAHESHWARI" userId="ee5e5672b6af2186" providerId="LiveId" clId="{C408EB70-D73E-4111-A8D2-3B03E5B9AC0E}" dt="2024-03-28T17:52:35.656" v="296" actId="47"/>
        <pc:sldMkLst>
          <pc:docMk/>
          <pc:sldMk cId="1911391259" sldId="259"/>
        </pc:sldMkLst>
      </pc:sldChg>
      <pc:sldChg chg="del">
        <pc:chgData name="SHIVAM MAHESHWARI" userId="ee5e5672b6af2186" providerId="LiveId" clId="{C408EB70-D73E-4111-A8D2-3B03E5B9AC0E}" dt="2024-03-28T17:52:35.682" v="297" actId="47"/>
        <pc:sldMkLst>
          <pc:docMk/>
          <pc:sldMk cId="1999354743" sldId="260"/>
        </pc:sldMkLst>
      </pc:sldChg>
      <pc:sldChg chg="addSp modSp del mod">
        <pc:chgData name="SHIVAM MAHESHWARI" userId="ee5e5672b6af2186" providerId="LiveId" clId="{C408EB70-D73E-4111-A8D2-3B03E5B9AC0E}" dt="2024-03-28T17:52:41.283" v="298" actId="47"/>
        <pc:sldMkLst>
          <pc:docMk/>
          <pc:sldMk cId="2298463929" sldId="261"/>
        </pc:sldMkLst>
        <pc:spChg chg="mod">
          <ac:chgData name="SHIVAM MAHESHWARI" userId="ee5e5672b6af2186" providerId="LiveId" clId="{C408EB70-D73E-4111-A8D2-3B03E5B9AC0E}" dt="2024-02-11T09:02:39.582" v="286" actId="20577"/>
          <ac:spMkLst>
            <pc:docMk/>
            <pc:sldMk cId="2298463929" sldId="261"/>
            <ac:spMk id="3" creationId="{493803C0-37C3-FF30-3330-14CE809517B4}"/>
          </ac:spMkLst>
        </pc:spChg>
        <pc:picChg chg="add mod">
          <ac:chgData name="SHIVAM MAHESHWARI" userId="ee5e5672b6af2186" providerId="LiveId" clId="{C408EB70-D73E-4111-A8D2-3B03E5B9AC0E}" dt="2024-02-11T08:59:22.558" v="212" actId="1076"/>
          <ac:picMkLst>
            <pc:docMk/>
            <pc:sldMk cId="2298463929" sldId="261"/>
            <ac:picMk id="5" creationId="{5A4681C3-F232-7059-01AC-BBE763E20BED}"/>
          </ac:picMkLst>
        </pc:picChg>
      </pc:sldChg>
      <pc:sldChg chg="del">
        <pc:chgData name="SHIVAM MAHESHWARI" userId="ee5e5672b6af2186" providerId="LiveId" clId="{C408EB70-D73E-4111-A8D2-3B03E5B9AC0E}" dt="2024-03-28T17:52:41.757" v="299" actId="47"/>
        <pc:sldMkLst>
          <pc:docMk/>
          <pc:sldMk cId="2814788110" sldId="262"/>
        </pc:sldMkLst>
      </pc:sldChg>
      <pc:sldChg chg="del">
        <pc:chgData name="SHIVAM MAHESHWARI" userId="ee5e5672b6af2186" providerId="LiveId" clId="{C408EB70-D73E-4111-A8D2-3B03E5B9AC0E}" dt="2024-03-28T17:52:41.771" v="300" actId="47"/>
        <pc:sldMkLst>
          <pc:docMk/>
          <pc:sldMk cId="3785629140" sldId="263"/>
        </pc:sldMkLst>
      </pc:sldChg>
      <pc:sldChg chg="del">
        <pc:chgData name="SHIVAM MAHESHWARI" userId="ee5e5672b6af2186" providerId="LiveId" clId="{C408EB70-D73E-4111-A8D2-3B03E5B9AC0E}" dt="2024-03-28T17:52:41.819" v="301" actId="47"/>
        <pc:sldMkLst>
          <pc:docMk/>
          <pc:sldMk cId="562653735" sldId="264"/>
        </pc:sldMkLst>
      </pc:sldChg>
      <pc:sldChg chg="del">
        <pc:chgData name="SHIVAM MAHESHWARI" userId="ee5e5672b6af2186" providerId="LiveId" clId="{C408EB70-D73E-4111-A8D2-3B03E5B9AC0E}" dt="2024-03-28T17:52:41.837" v="302" actId="47"/>
        <pc:sldMkLst>
          <pc:docMk/>
          <pc:sldMk cId="1502851783" sldId="265"/>
        </pc:sldMkLst>
      </pc:sldChg>
      <pc:sldChg chg="del">
        <pc:chgData name="SHIVAM MAHESHWARI" userId="ee5e5672b6af2186" providerId="LiveId" clId="{C408EB70-D73E-4111-A8D2-3B03E5B9AC0E}" dt="2024-03-28T17:52:41.866" v="303" actId="47"/>
        <pc:sldMkLst>
          <pc:docMk/>
          <pc:sldMk cId="148077721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7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C1519C-D57D-41D5-9960-845FA414991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Aarogya Online Ambulance : Unveiling  the Online Ambulance  Booking Service and Booking Procedure  </dc:title>
  <dc:creator>arpit maheshwari</dc:creator>
  <cp:lastModifiedBy>SHIVAM MAHESHWARI</cp:lastModifiedBy>
  <cp:revision>6</cp:revision>
  <dcterms:created xsi:type="dcterms:W3CDTF">2024-02-10T17:44:26Z</dcterms:created>
  <dcterms:modified xsi:type="dcterms:W3CDTF">2024-03-28T17:54:44Z</dcterms:modified>
</cp:coreProperties>
</file>